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2"/>
  </p:notesMasterIdLst>
  <p:sldIdLst>
    <p:sldId id="256" r:id="rId2"/>
    <p:sldId id="257" r:id="rId3"/>
    <p:sldId id="294" r:id="rId4"/>
    <p:sldId id="295" r:id="rId5"/>
    <p:sldId id="296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91" r:id="rId23"/>
    <p:sldId id="274" r:id="rId24"/>
    <p:sldId id="275" r:id="rId25"/>
    <p:sldId id="276" r:id="rId26"/>
    <p:sldId id="277" r:id="rId27"/>
    <p:sldId id="278" r:id="rId28"/>
    <p:sldId id="279" r:id="rId29"/>
    <p:sldId id="293" r:id="rId30"/>
    <p:sldId id="281" r:id="rId31"/>
    <p:sldId id="282" r:id="rId32"/>
    <p:sldId id="283" r:id="rId33"/>
    <p:sldId id="284" r:id="rId34"/>
    <p:sldId id="289" r:id="rId35"/>
    <p:sldId id="287" r:id="rId36"/>
    <p:sldId id="288" r:id="rId37"/>
    <p:sldId id="285" r:id="rId38"/>
    <p:sldId id="292" r:id="rId39"/>
    <p:sldId id="286" r:id="rId40"/>
    <p:sldId id="290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660"/>
  </p:normalViewPr>
  <p:slideViewPr>
    <p:cSldViewPr snapToGrid="0">
      <p:cViewPr>
        <p:scale>
          <a:sx n="50" d="100"/>
          <a:sy n="50" d="100"/>
        </p:scale>
        <p:origin x="1212" y="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0.png"/><Relationship Id="rId18" Type="http://schemas.openxmlformats.org/officeDocument/2006/relationships/image" Target="../media/image4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svg"/><Relationship Id="rId17" Type="http://schemas.openxmlformats.org/officeDocument/2006/relationships/image" Target="../media/image44.png"/><Relationship Id="rId2" Type="http://schemas.openxmlformats.org/officeDocument/2006/relationships/image" Target="../media/image29.svg"/><Relationship Id="rId16" Type="http://schemas.openxmlformats.org/officeDocument/2006/relationships/image" Target="../media/image43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Relationship Id="rId14" Type="http://schemas.openxmlformats.org/officeDocument/2006/relationships/image" Target="../media/image41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svg"/><Relationship Id="rId1" Type="http://schemas.openxmlformats.org/officeDocument/2006/relationships/image" Target="../media/image48.png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51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0.png"/><Relationship Id="rId18" Type="http://schemas.openxmlformats.org/officeDocument/2006/relationships/image" Target="../media/image4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svg"/><Relationship Id="rId17" Type="http://schemas.openxmlformats.org/officeDocument/2006/relationships/image" Target="../media/image44.png"/><Relationship Id="rId2" Type="http://schemas.openxmlformats.org/officeDocument/2006/relationships/image" Target="../media/image29.svg"/><Relationship Id="rId16" Type="http://schemas.openxmlformats.org/officeDocument/2006/relationships/image" Target="../media/image43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Relationship Id="rId14" Type="http://schemas.openxmlformats.org/officeDocument/2006/relationships/image" Target="../media/image41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svg"/><Relationship Id="rId1" Type="http://schemas.openxmlformats.org/officeDocument/2006/relationships/image" Target="../media/image48.png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5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F22C92-9B89-4F89-B618-DBCB083844DC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62672FE-07B9-46BE-8F5F-45671CF6CEF6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Engineering</a:t>
          </a:r>
        </a:p>
      </dgm:t>
    </dgm:pt>
    <dgm:pt modelId="{067673EB-2CCA-4C1B-947B-93583AE3BC14}" type="parTrans" cxnId="{D0070061-0485-409F-A80D-C4A6B226142B}">
      <dgm:prSet/>
      <dgm:spPr/>
      <dgm:t>
        <a:bodyPr/>
        <a:lstStyle/>
        <a:p>
          <a:endParaRPr lang="en-US"/>
        </a:p>
      </dgm:t>
    </dgm:pt>
    <dgm:pt modelId="{C9F21347-85AA-4FA0-9702-2A7563CBAF4A}" type="sibTrans" cxnId="{D0070061-0485-409F-A80D-C4A6B226142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1C517F8-C116-4657-9731-5C941DE34E22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Computer Science</a:t>
          </a:r>
        </a:p>
      </dgm:t>
    </dgm:pt>
    <dgm:pt modelId="{23E0DFFE-8271-4943-9B59-AE35BB39B461}" type="parTrans" cxnId="{48687AB3-B04B-4100-BC9E-70C28BF0528B}">
      <dgm:prSet/>
      <dgm:spPr/>
      <dgm:t>
        <a:bodyPr/>
        <a:lstStyle/>
        <a:p>
          <a:endParaRPr lang="en-US"/>
        </a:p>
      </dgm:t>
    </dgm:pt>
    <dgm:pt modelId="{AE23C5E3-EE72-43E8-BB0B-241352B05B1E}" type="sibTrans" cxnId="{48687AB3-B04B-4100-BC9E-70C28BF0528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A064C90-BA18-4EC5-9EE9-B37C85281476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Humanities</a:t>
          </a:r>
        </a:p>
      </dgm:t>
    </dgm:pt>
    <dgm:pt modelId="{2971EE64-58B3-4334-A6BA-023736EFB8D6}" type="parTrans" cxnId="{9084ECE1-0D48-4D3C-A111-7886844126B9}">
      <dgm:prSet/>
      <dgm:spPr/>
      <dgm:t>
        <a:bodyPr/>
        <a:lstStyle/>
        <a:p>
          <a:endParaRPr lang="en-US"/>
        </a:p>
      </dgm:t>
    </dgm:pt>
    <dgm:pt modelId="{1DED6CE5-863B-44EB-A59A-8B84E099CF38}" type="sibTrans" cxnId="{9084ECE1-0D48-4D3C-A111-7886844126B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B25A5B3-4854-483D-972C-FB93DB74C3CC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Math</a:t>
          </a:r>
        </a:p>
      </dgm:t>
    </dgm:pt>
    <dgm:pt modelId="{69062CE6-992F-485F-9D64-C15D02D87776}" type="parTrans" cxnId="{8BC89AC9-0D72-48B2-97CC-D989CF69B345}">
      <dgm:prSet/>
      <dgm:spPr/>
      <dgm:t>
        <a:bodyPr/>
        <a:lstStyle/>
        <a:p>
          <a:endParaRPr lang="en-US"/>
        </a:p>
      </dgm:t>
    </dgm:pt>
    <dgm:pt modelId="{6D364EE9-F9C6-4015-9E3B-09A6C6182F5B}" type="sibTrans" cxnId="{8BC89AC9-0D72-48B2-97CC-D989CF69B34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77A5ECA-1B60-46FD-AD32-3A385C80B553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Business</a:t>
          </a:r>
        </a:p>
      </dgm:t>
    </dgm:pt>
    <dgm:pt modelId="{160B0B45-15C9-43E5-90B7-0D3DB5DBCDE4}" type="parTrans" cxnId="{40C89070-E2FD-4560-B8D8-5EE715CA465E}">
      <dgm:prSet/>
      <dgm:spPr/>
      <dgm:t>
        <a:bodyPr/>
        <a:lstStyle/>
        <a:p>
          <a:endParaRPr lang="en-US"/>
        </a:p>
      </dgm:t>
    </dgm:pt>
    <dgm:pt modelId="{BA854FEF-F084-4027-9D8C-77E81DD17799}" type="sibTrans" cxnId="{40C89070-E2FD-4560-B8D8-5EE715CA465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BAFBC04-8EC1-44A5-89D9-3FDD030EBEE0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Communication</a:t>
          </a:r>
        </a:p>
      </dgm:t>
    </dgm:pt>
    <dgm:pt modelId="{7ACEFD63-47F5-424D-B5DC-1E2B06F5AB3C}" type="parTrans" cxnId="{CBF37E18-28E4-4127-9A61-DBFD9AC947ED}">
      <dgm:prSet/>
      <dgm:spPr/>
      <dgm:t>
        <a:bodyPr/>
        <a:lstStyle/>
        <a:p>
          <a:endParaRPr lang="en-US"/>
        </a:p>
      </dgm:t>
    </dgm:pt>
    <dgm:pt modelId="{1D668906-9C67-46E4-8C2B-809E3BA1036B}" type="sibTrans" cxnId="{CBF37E18-28E4-4127-9A61-DBFD9AC947E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3FF0BCB-BB2E-4F5A-B797-5CFE72904F4C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Art and Design</a:t>
          </a:r>
        </a:p>
      </dgm:t>
    </dgm:pt>
    <dgm:pt modelId="{775B3690-6B51-47CD-AE6D-0E3696908044}" type="parTrans" cxnId="{4D2FA279-1250-4C36-BD2E-E2D022491770}">
      <dgm:prSet/>
      <dgm:spPr/>
      <dgm:t>
        <a:bodyPr/>
        <a:lstStyle/>
        <a:p>
          <a:endParaRPr lang="en-US"/>
        </a:p>
      </dgm:t>
    </dgm:pt>
    <dgm:pt modelId="{95FF8BB9-1C40-4E5B-8621-38213D401710}" type="sibTrans" cxnId="{4D2FA279-1250-4C36-BD2E-E2D022491770}">
      <dgm:prSet/>
      <dgm:spPr/>
      <dgm:t>
        <a:bodyPr/>
        <a:lstStyle/>
        <a:p>
          <a:endParaRPr lang="en-US"/>
        </a:p>
      </dgm:t>
    </dgm:pt>
    <dgm:pt modelId="{D62271D2-4F06-40CD-9A3F-A276D88664C0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Social Science</a:t>
          </a:r>
        </a:p>
      </dgm:t>
    </dgm:pt>
    <dgm:pt modelId="{92B4C5D9-3492-4CC9-9A68-1D689B15FF3E}" type="parTrans" cxnId="{310A3D1E-D752-46F0-A7D3-0EAF2BC2C5CE}">
      <dgm:prSet/>
      <dgm:spPr/>
      <dgm:t>
        <a:bodyPr/>
        <a:lstStyle/>
        <a:p>
          <a:endParaRPr lang="en-US"/>
        </a:p>
      </dgm:t>
    </dgm:pt>
    <dgm:pt modelId="{D60C1ECB-737E-413D-BDEF-852CAFB52E54}" type="sibTrans" cxnId="{310A3D1E-D752-46F0-A7D3-0EAF2BC2C5C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D518CBD-35CE-43B8-9D90-ABDEB58804D0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Biology</a:t>
          </a:r>
        </a:p>
      </dgm:t>
    </dgm:pt>
    <dgm:pt modelId="{7901A28A-CDFD-4336-853F-1B1B8BFD879E}" type="parTrans" cxnId="{0A2FA553-4E50-4E0C-80B6-A2CB926F20DB}">
      <dgm:prSet/>
      <dgm:spPr/>
      <dgm:t>
        <a:bodyPr/>
        <a:lstStyle/>
        <a:p>
          <a:endParaRPr lang="en-US"/>
        </a:p>
      </dgm:t>
    </dgm:pt>
    <dgm:pt modelId="{3DAB59CF-2A45-4FE2-9A92-D188DF07F0F3}" type="sibTrans" cxnId="{0A2FA553-4E50-4E0C-80B6-A2CB926F20D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C1F2BC0-5B42-4A12-9C6F-90CF3E2B8022}" type="pres">
      <dgm:prSet presAssocID="{75F22C92-9B89-4F89-B618-DBCB083844DC}" presName="root" presStyleCnt="0">
        <dgm:presLayoutVars>
          <dgm:dir/>
          <dgm:resizeHandles val="exact"/>
        </dgm:presLayoutVars>
      </dgm:prSet>
      <dgm:spPr/>
    </dgm:pt>
    <dgm:pt modelId="{318C8A87-E505-43C0-B177-630079F2A4A3}" type="pres">
      <dgm:prSet presAssocID="{75F22C92-9B89-4F89-B618-DBCB083844DC}" presName="container" presStyleCnt="0">
        <dgm:presLayoutVars>
          <dgm:dir/>
          <dgm:resizeHandles val="exact"/>
        </dgm:presLayoutVars>
      </dgm:prSet>
      <dgm:spPr/>
    </dgm:pt>
    <dgm:pt modelId="{2188B6E0-D700-4D41-9CAF-4ECEB096F330}" type="pres">
      <dgm:prSet presAssocID="{FD518CBD-35CE-43B8-9D90-ABDEB58804D0}" presName="compNode" presStyleCnt="0"/>
      <dgm:spPr/>
    </dgm:pt>
    <dgm:pt modelId="{9BAB1125-63FD-47F3-9BCF-3CCCA8E9A56B}" type="pres">
      <dgm:prSet presAssocID="{FD518CBD-35CE-43B8-9D90-ABDEB58804D0}" presName="iconBgRect" presStyleLbl="bgShp" presStyleIdx="0" presStyleCnt="9"/>
      <dgm:spPr/>
    </dgm:pt>
    <dgm:pt modelId="{2AECC554-1959-431A-9ECD-D4036650E942}" type="pres">
      <dgm:prSet presAssocID="{FD518CBD-35CE-43B8-9D90-ABDEB58804D0}" presName="iconRect" presStyleLbl="node1" presStyleIdx="0" presStyleCnt="9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NA with solid fill"/>
        </a:ext>
      </dgm:extLst>
    </dgm:pt>
    <dgm:pt modelId="{12DD722B-1BFF-4487-AB3B-F80CF9E2AA13}" type="pres">
      <dgm:prSet presAssocID="{FD518CBD-35CE-43B8-9D90-ABDEB58804D0}" presName="spaceRect" presStyleCnt="0"/>
      <dgm:spPr/>
    </dgm:pt>
    <dgm:pt modelId="{50E4826F-D0E3-4A13-BFD7-2A3C7A4E71CA}" type="pres">
      <dgm:prSet presAssocID="{FD518CBD-35CE-43B8-9D90-ABDEB58804D0}" presName="textRect" presStyleLbl="revTx" presStyleIdx="0" presStyleCnt="9">
        <dgm:presLayoutVars>
          <dgm:chMax val="1"/>
          <dgm:chPref val="1"/>
        </dgm:presLayoutVars>
      </dgm:prSet>
      <dgm:spPr/>
    </dgm:pt>
    <dgm:pt modelId="{AA84B39D-0560-4F5E-B9AA-33BF305C669B}" type="pres">
      <dgm:prSet presAssocID="{3DAB59CF-2A45-4FE2-9A92-D188DF07F0F3}" presName="sibTrans" presStyleLbl="sibTrans2D1" presStyleIdx="0" presStyleCnt="0"/>
      <dgm:spPr/>
    </dgm:pt>
    <dgm:pt modelId="{182942B3-359A-47D6-87A8-3820D7845180}" type="pres">
      <dgm:prSet presAssocID="{462672FE-07B9-46BE-8F5F-45671CF6CEF6}" presName="compNode" presStyleCnt="0"/>
      <dgm:spPr/>
    </dgm:pt>
    <dgm:pt modelId="{33D78DBA-0AA3-4C59-9E0C-07A767D8E5CD}" type="pres">
      <dgm:prSet presAssocID="{462672FE-07B9-46BE-8F5F-45671CF6CEF6}" presName="iconBgRect" presStyleLbl="bgShp" presStyleIdx="1" presStyleCnt="9"/>
      <dgm:spPr/>
    </dgm:pt>
    <dgm:pt modelId="{766E1BB4-1D4D-4421-8975-9AB487C42F58}" type="pres">
      <dgm:prSet presAssocID="{462672FE-07B9-46BE-8F5F-45671CF6CEF6}" presName="iconRect" presStyleLbl="node1" presStyleIdx="1" presStyleCnt="9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idge scene"/>
        </a:ext>
      </dgm:extLst>
    </dgm:pt>
    <dgm:pt modelId="{921976B3-AAB8-4C4E-B5EC-26917D42233E}" type="pres">
      <dgm:prSet presAssocID="{462672FE-07B9-46BE-8F5F-45671CF6CEF6}" presName="spaceRect" presStyleCnt="0"/>
      <dgm:spPr/>
    </dgm:pt>
    <dgm:pt modelId="{2559137D-5D3C-424C-A1A5-226BBA4B1EF2}" type="pres">
      <dgm:prSet presAssocID="{462672FE-07B9-46BE-8F5F-45671CF6CEF6}" presName="textRect" presStyleLbl="revTx" presStyleIdx="1" presStyleCnt="9">
        <dgm:presLayoutVars>
          <dgm:chMax val="1"/>
          <dgm:chPref val="1"/>
        </dgm:presLayoutVars>
      </dgm:prSet>
      <dgm:spPr/>
    </dgm:pt>
    <dgm:pt modelId="{9315E1A7-F8AD-4686-AA92-6E399E250042}" type="pres">
      <dgm:prSet presAssocID="{C9F21347-85AA-4FA0-9702-2A7563CBAF4A}" presName="sibTrans" presStyleLbl="sibTrans2D1" presStyleIdx="0" presStyleCnt="0"/>
      <dgm:spPr/>
    </dgm:pt>
    <dgm:pt modelId="{EB19FEFF-5E70-4FEB-BD4C-8FB16BBD86E0}" type="pres">
      <dgm:prSet presAssocID="{21C517F8-C116-4657-9731-5C941DE34E22}" presName="compNode" presStyleCnt="0"/>
      <dgm:spPr/>
    </dgm:pt>
    <dgm:pt modelId="{AD51855C-4DDD-4F7C-9C3D-9BE72E4A3C49}" type="pres">
      <dgm:prSet presAssocID="{21C517F8-C116-4657-9731-5C941DE34E22}" presName="iconBgRect" presStyleLbl="bgShp" presStyleIdx="2" presStyleCnt="9"/>
      <dgm:spPr/>
    </dgm:pt>
    <dgm:pt modelId="{1AB1CBA5-623B-43B4-8E49-C17BBE75374B}" type="pres">
      <dgm:prSet presAssocID="{21C517F8-C116-4657-9731-5C941DE34E22}" presName="iconRect" presStyleLbl="node1" presStyleIdx="2" presStyleCnt="9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rver"/>
        </a:ext>
      </dgm:extLst>
    </dgm:pt>
    <dgm:pt modelId="{E9265C1D-722A-4AA5-907A-92CC5DE3227E}" type="pres">
      <dgm:prSet presAssocID="{21C517F8-C116-4657-9731-5C941DE34E22}" presName="spaceRect" presStyleCnt="0"/>
      <dgm:spPr/>
    </dgm:pt>
    <dgm:pt modelId="{65BAAABF-5CCB-40F6-AB6A-998C74A1559F}" type="pres">
      <dgm:prSet presAssocID="{21C517F8-C116-4657-9731-5C941DE34E22}" presName="textRect" presStyleLbl="revTx" presStyleIdx="2" presStyleCnt="9">
        <dgm:presLayoutVars>
          <dgm:chMax val="1"/>
          <dgm:chPref val="1"/>
        </dgm:presLayoutVars>
      </dgm:prSet>
      <dgm:spPr/>
    </dgm:pt>
    <dgm:pt modelId="{2995D8AD-902D-4AC1-9D13-03C7262B0D06}" type="pres">
      <dgm:prSet presAssocID="{AE23C5E3-EE72-43E8-BB0B-241352B05B1E}" presName="sibTrans" presStyleLbl="sibTrans2D1" presStyleIdx="0" presStyleCnt="0"/>
      <dgm:spPr/>
    </dgm:pt>
    <dgm:pt modelId="{A5C9349D-73B2-4ED5-9243-9428E6D8921C}" type="pres">
      <dgm:prSet presAssocID="{CB25A5B3-4854-483D-972C-FB93DB74C3CC}" presName="compNode" presStyleCnt="0"/>
      <dgm:spPr/>
    </dgm:pt>
    <dgm:pt modelId="{468AF429-0A35-4384-A2A2-8F9EF4A63DB3}" type="pres">
      <dgm:prSet presAssocID="{CB25A5B3-4854-483D-972C-FB93DB74C3CC}" presName="iconBgRect" presStyleLbl="bgShp" presStyleIdx="3" presStyleCnt="9"/>
      <dgm:spPr/>
    </dgm:pt>
    <dgm:pt modelId="{7296BFD9-8B9C-4D91-A6BA-863122EDBA7B}" type="pres">
      <dgm:prSet presAssocID="{CB25A5B3-4854-483D-972C-FB93DB74C3CC}" presName="iconRect" presStyleLbl="node1" presStyleIdx="3" presStyleCnt="9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bacus with solid fill"/>
        </a:ext>
      </dgm:extLst>
    </dgm:pt>
    <dgm:pt modelId="{56AF8971-10B6-49F3-BB03-C9CABE331E5F}" type="pres">
      <dgm:prSet presAssocID="{CB25A5B3-4854-483D-972C-FB93DB74C3CC}" presName="spaceRect" presStyleCnt="0"/>
      <dgm:spPr/>
    </dgm:pt>
    <dgm:pt modelId="{B8EBF7F1-5152-42B8-BC8A-BCF704702B2A}" type="pres">
      <dgm:prSet presAssocID="{CB25A5B3-4854-483D-972C-FB93DB74C3CC}" presName="textRect" presStyleLbl="revTx" presStyleIdx="3" presStyleCnt="9">
        <dgm:presLayoutVars>
          <dgm:chMax val="1"/>
          <dgm:chPref val="1"/>
        </dgm:presLayoutVars>
      </dgm:prSet>
      <dgm:spPr/>
    </dgm:pt>
    <dgm:pt modelId="{801BA335-D400-464B-B194-9F1422832FC9}" type="pres">
      <dgm:prSet presAssocID="{6D364EE9-F9C6-4015-9E3B-09A6C6182F5B}" presName="sibTrans" presStyleLbl="sibTrans2D1" presStyleIdx="0" presStyleCnt="0"/>
      <dgm:spPr/>
    </dgm:pt>
    <dgm:pt modelId="{0D06D5D6-CAA3-45DB-883F-6D2B631E31C5}" type="pres">
      <dgm:prSet presAssocID="{D62271D2-4F06-40CD-9A3F-A276D88664C0}" presName="compNode" presStyleCnt="0"/>
      <dgm:spPr/>
    </dgm:pt>
    <dgm:pt modelId="{0A0EAA2B-C0E5-43C9-A994-C9E9EB63E5FB}" type="pres">
      <dgm:prSet presAssocID="{D62271D2-4F06-40CD-9A3F-A276D88664C0}" presName="iconBgRect" presStyleLbl="bgShp" presStyleIdx="4" presStyleCnt="9"/>
      <dgm:spPr/>
    </dgm:pt>
    <dgm:pt modelId="{3E3C0F42-EF48-470D-914A-AD908DE82D4A}" type="pres">
      <dgm:prSet presAssocID="{D62271D2-4F06-40CD-9A3F-A276D88664C0}" presName="iconRect" presStyleLbl="node1" presStyleIdx="4" presStyleCnt="9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arth globe: Americas with solid fill"/>
        </a:ext>
      </dgm:extLst>
    </dgm:pt>
    <dgm:pt modelId="{66D46A64-7E8C-43F7-8151-979F835332D1}" type="pres">
      <dgm:prSet presAssocID="{D62271D2-4F06-40CD-9A3F-A276D88664C0}" presName="spaceRect" presStyleCnt="0"/>
      <dgm:spPr/>
    </dgm:pt>
    <dgm:pt modelId="{053B97E2-ED70-4159-8C32-BE504F03C77E}" type="pres">
      <dgm:prSet presAssocID="{D62271D2-4F06-40CD-9A3F-A276D88664C0}" presName="textRect" presStyleLbl="revTx" presStyleIdx="4" presStyleCnt="9">
        <dgm:presLayoutVars>
          <dgm:chMax val="1"/>
          <dgm:chPref val="1"/>
        </dgm:presLayoutVars>
      </dgm:prSet>
      <dgm:spPr/>
    </dgm:pt>
    <dgm:pt modelId="{B070AEA3-66F2-48AD-BE5F-12EE0B8B0AA4}" type="pres">
      <dgm:prSet presAssocID="{D60C1ECB-737E-413D-BDEF-852CAFB52E54}" presName="sibTrans" presStyleLbl="sibTrans2D1" presStyleIdx="0" presStyleCnt="0"/>
      <dgm:spPr/>
    </dgm:pt>
    <dgm:pt modelId="{1CDD9993-DB5F-4A1D-9541-5BF19CFAC16B}" type="pres">
      <dgm:prSet presAssocID="{8A064C90-BA18-4EC5-9EE9-B37C85281476}" presName="compNode" presStyleCnt="0"/>
      <dgm:spPr/>
    </dgm:pt>
    <dgm:pt modelId="{83B226A4-3BD5-4054-8BB7-3DCD9336C5D1}" type="pres">
      <dgm:prSet presAssocID="{8A064C90-BA18-4EC5-9EE9-B37C85281476}" presName="iconBgRect" presStyleLbl="bgShp" presStyleIdx="5" presStyleCnt="9"/>
      <dgm:spPr/>
    </dgm:pt>
    <dgm:pt modelId="{17A3618F-F40B-45FD-9D24-5381C9805A45}" type="pres">
      <dgm:prSet presAssocID="{8A064C90-BA18-4EC5-9EE9-B37C85281476}" presName="iconRect" presStyleLbl="node1" presStyleIdx="5" presStyleCnt="9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ve Drawing with solid fill"/>
        </a:ext>
      </dgm:extLst>
    </dgm:pt>
    <dgm:pt modelId="{80D48C29-7C17-4C1B-AF30-53F365F5B816}" type="pres">
      <dgm:prSet presAssocID="{8A064C90-BA18-4EC5-9EE9-B37C85281476}" presName="spaceRect" presStyleCnt="0"/>
      <dgm:spPr/>
    </dgm:pt>
    <dgm:pt modelId="{AAE82549-CAEC-43C5-9DEA-69F168E53445}" type="pres">
      <dgm:prSet presAssocID="{8A064C90-BA18-4EC5-9EE9-B37C85281476}" presName="textRect" presStyleLbl="revTx" presStyleIdx="5" presStyleCnt="9">
        <dgm:presLayoutVars>
          <dgm:chMax val="1"/>
          <dgm:chPref val="1"/>
        </dgm:presLayoutVars>
      </dgm:prSet>
      <dgm:spPr/>
    </dgm:pt>
    <dgm:pt modelId="{1A82C8AF-D7B2-4658-8A44-CA2EF3B1436C}" type="pres">
      <dgm:prSet presAssocID="{1DED6CE5-863B-44EB-A59A-8B84E099CF38}" presName="sibTrans" presStyleLbl="sibTrans2D1" presStyleIdx="0" presStyleCnt="0"/>
      <dgm:spPr/>
    </dgm:pt>
    <dgm:pt modelId="{F00D0C4A-165D-49E9-8029-4B9BA826FBE6}" type="pres">
      <dgm:prSet presAssocID="{C77A5ECA-1B60-46FD-AD32-3A385C80B553}" presName="compNode" presStyleCnt="0"/>
      <dgm:spPr/>
    </dgm:pt>
    <dgm:pt modelId="{3A547F82-C27B-4479-993B-E7F8814F76C4}" type="pres">
      <dgm:prSet presAssocID="{C77A5ECA-1B60-46FD-AD32-3A385C80B553}" presName="iconBgRect" presStyleLbl="bgShp" presStyleIdx="6" presStyleCnt="9"/>
      <dgm:spPr/>
    </dgm:pt>
    <dgm:pt modelId="{9E1115B6-63FB-4BEF-8D87-9913B6451A1B}" type="pres">
      <dgm:prSet presAssocID="{C77A5ECA-1B60-46FD-AD32-3A385C80B553}" presName="iconRect" presStyleLbl="node1" presStyleIdx="6" presStyleCnt="9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Graph with Downward Trend"/>
        </a:ext>
      </dgm:extLst>
    </dgm:pt>
    <dgm:pt modelId="{D4931B14-40A5-4F4A-BD46-77ED01201A05}" type="pres">
      <dgm:prSet presAssocID="{C77A5ECA-1B60-46FD-AD32-3A385C80B553}" presName="spaceRect" presStyleCnt="0"/>
      <dgm:spPr/>
    </dgm:pt>
    <dgm:pt modelId="{50001B66-C4DA-4C79-A777-BB0EF2BB3448}" type="pres">
      <dgm:prSet presAssocID="{C77A5ECA-1B60-46FD-AD32-3A385C80B553}" presName="textRect" presStyleLbl="revTx" presStyleIdx="6" presStyleCnt="9">
        <dgm:presLayoutVars>
          <dgm:chMax val="1"/>
          <dgm:chPref val="1"/>
        </dgm:presLayoutVars>
      </dgm:prSet>
      <dgm:spPr/>
    </dgm:pt>
    <dgm:pt modelId="{B7F62D2D-6686-4588-A188-5E20CD1661E3}" type="pres">
      <dgm:prSet presAssocID="{BA854FEF-F084-4027-9D8C-77E81DD17799}" presName="sibTrans" presStyleLbl="sibTrans2D1" presStyleIdx="0" presStyleCnt="0"/>
      <dgm:spPr/>
    </dgm:pt>
    <dgm:pt modelId="{E3B173B7-F198-4560-B7CF-0AC79888E4CA}" type="pres">
      <dgm:prSet presAssocID="{1BAFBC04-8EC1-44A5-89D9-3FDD030EBEE0}" presName="compNode" presStyleCnt="0"/>
      <dgm:spPr/>
    </dgm:pt>
    <dgm:pt modelId="{E007F9B0-CA1D-4656-89CF-C4D8570F5F99}" type="pres">
      <dgm:prSet presAssocID="{1BAFBC04-8EC1-44A5-89D9-3FDD030EBEE0}" presName="iconBgRect" presStyleLbl="bgShp" presStyleIdx="7" presStyleCnt="9"/>
      <dgm:spPr/>
    </dgm:pt>
    <dgm:pt modelId="{03B92EBA-5130-41C2-8CD3-8F2338DD4D6C}" type="pres">
      <dgm:prSet presAssocID="{1BAFBC04-8EC1-44A5-89D9-3FDD030EBEE0}" presName="iconRect" presStyleLbl="node1" presStyleIdx="7" presStyleCnt="9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lephone"/>
        </a:ext>
      </dgm:extLst>
    </dgm:pt>
    <dgm:pt modelId="{A899CAD8-44B7-4E82-ABAB-09728B212575}" type="pres">
      <dgm:prSet presAssocID="{1BAFBC04-8EC1-44A5-89D9-3FDD030EBEE0}" presName="spaceRect" presStyleCnt="0"/>
      <dgm:spPr/>
    </dgm:pt>
    <dgm:pt modelId="{7BAAA420-AE81-43DF-9C6C-EE7655CA88A1}" type="pres">
      <dgm:prSet presAssocID="{1BAFBC04-8EC1-44A5-89D9-3FDD030EBEE0}" presName="textRect" presStyleLbl="revTx" presStyleIdx="7" presStyleCnt="9">
        <dgm:presLayoutVars>
          <dgm:chMax val="1"/>
          <dgm:chPref val="1"/>
        </dgm:presLayoutVars>
      </dgm:prSet>
      <dgm:spPr/>
    </dgm:pt>
    <dgm:pt modelId="{AF9A45EB-C9BD-4E08-AC21-B083432A9F5E}" type="pres">
      <dgm:prSet presAssocID="{1D668906-9C67-46E4-8C2B-809E3BA1036B}" presName="sibTrans" presStyleLbl="sibTrans2D1" presStyleIdx="0" presStyleCnt="0"/>
      <dgm:spPr/>
    </dgm:pt>
    <dgm:pt modelId="{9C67C347-0551-460A-82BC-C40A4C83B435}" type="pres">
      <dgm:prSet presAssocID="{B3FF0BCB-BB2E-4F5A-B797-5CFE72904F4C}" presName="compNode" presStyleCnt="0"/>
      <dgm:spPr/>
    </dgm:pt>
    <dgm:pt modelId="{2EC6D77E-CCE4-457F-A358-1FB73CA9D90B}" type="pres">
      <dgm:prSet presAssocID="{B3FF0BCB-BB2E-4F5A-B797-5CFE72904F4C}" presName="iconBgRect" presStyleLbl="bgShp" presStyleIdx="8" presStyleCnt="9"/>
      <dgm:spPr/>
    </dgm:pt>
    <dgm:pt modelId="{199E9138-F2F3-401C-8280-607C789DB36A}" type="pres">
      <dgm:prSet presAssocID="{B3FF0BCB-BB2E-4F5A-B797-5CFE72904F4C}" presName="iconRect" presStyleLbl="node1" presStyleIdx="8" presStyleCnt="9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lette"/>
        </a:ext>
      </dgm:extLst>
    </dgm:pt>
    <dgm:pt modelId="{A36CD571-0871-462C-95B7-D1F53D8E9ABC}" type="pres">
      <dgm:prSet presAssocID="{B3FF0BCB-BB2E-4F5A-B797-5CFE72904F4C}" presName="spaceRect" presStyleCnt="0"/>
      <dgm:spPr/>
    </dgm:pt>
    <dgm:pt modelId="{1C15209B-3866-43AA-8AB1-D26C86613ADD}" type="pres">
      <dgm:prSet presAssocID="{B3FF0BCB-BB2E-4F5A-B797-5CFE72904F4C}" presName="textRect" presStyleLbl="revTx" presStyleIdx="8" presStyleCnt="9">
        <dgm:presLayoutVars>
          <dgm:chMax val="1"/>
          <dgm:chPref val="1"/>
        </dgm:presLayoutVars>
      </dgm:prSet>
      <dgm:spPr/>
    </dgm:pt>
  </dgm:ptLst>
  <dgm:cxnLst>
    <dgm:cxn modelId="{CA000204-94A7-4184-BE79-8C589CBECE05}" type="presOf" srcId="{BA854FEF-F084-4027-9D8C-77E81DD17799}" destId="{B7F62D2D-6686-4588-A188-5E20CD1661E3}" srcOrd="0" destOrd="0" presId="urn:microsoft.com/office/officeart/2018/2/layout/IconCircleList"/>
    <dgm:cxn modelId="{CBF37E18-28E4-4127-9A61-DBFD9AC947ED}" srcId="{75F22C92-9B89-4F89-B618-DBCB083844DC}" destId="{1BAFBC04-8EC1-44A5-89D9-3FDD030EBEE0}" srcOrd="7" destOrd="0" parTransId="{7ACEFD63-47F5-424D-B5DC-1E2B06F5AB3C}" sibTransId="{1D668906-9C67-46E4-8C2B-809E3BA1036B}"/>
    <dgm:cxn modelId="{310A3D1E-D752-46F0-A7D3-0EAF2BC2C5CE}" srcId="{75F22C92-9B89-4F89-B618-DBCB083844DC}" destId="{D62271D2-4F06-40CD-9A3F-A276D88664C0}" srcOrd="4" destOrd="0" parTransId="{92B4C5D9-3492-4CC9-9A68-1D689B15FF3E}" sibTransId="{D60C1ECB-737E-413D-BDEF-852CAFB52E54}"/>
    <dgm:cxn modelId="{7931E32B-0FF1-4BCB-A469-1B22076C8DF4}" type="presOf" srcId="{B3FF0BCB-BB2E-4F5A-B797-5CFE72904F4C}" destId="{1C15209B-3866-43AA-8AB1-D26C86613ADD}" srcOrd="0" destOrd="0" presId="urn:microsoft.com/office/officeart/2018/2/layout/IconCircleList"/>
    <dgm:cxn modelId="{D0070061-0485-409F-A80D-C4A6B226142B}" srcId="{75F22C92-9B89-4F89-B618-DBCB083844DC}" destId="{462672FE-07B9-46BE-8F5F-45671CF6CEF6}" srcOrd="1" destOrd="0" parTransId="{067673EB-2CCA-4C1B-947B-93583AE3BC14}" sibTransId="{C9F21347-85AA-4FA0-9702-2A7563CBAF4A}"/>
    <dgm:cxn modelId="{C4552E46-7559-4F1F-8DBF-7D0C443EAC74}" type="presOf" srcId="{AE23C5E3-EE72-43E8-BB0B-241352B05B1E}" destId="{2995D8AD-902D-4AC1-9D13-03C7262B0D06}" srcOrd="0" destOrd="0" presId="urn:microsoft.com/office/officeart/2018/2/layout/IconCircleList"/>
    <dgm:cxn modelId="{C89DC86A-E09C-43F6-87CD-D51B3BAA2495}" type="presOf" srcId="{1BAFBC04-8EC1-44A5-89D9-3FDD030EBEE0}" destId="{7BAAA420-AE81-43DF-9C6C-EE7655CA88A1}" srcOrd="0" destOrd="0" presId="urn:microsoft.com/office/officeart/2018/2/layout/IconCircleList"/>
    <dgm:cxn modelId="{40C89070-E2FD-4560-B8D8-5EE715CA465E}" srcId="{75F22C92-9B89-4F89-B618-DBCB083844DC}" destId="{C77A5ECA-1B60-46FD-AD32-3A385C80B553}" srcOrd="6" destOrd="0" parTransId="{160B0B45-15C9-43E5-90B7-0D3DB5DBCDE4}" sibTransId="{BA854FEF-F084-4027-9D8C-77E81DD17799}"/>
    <dgm:cxn modelId="{0A2FA553-4E50-4E0C-80B6-A2CB926F20DB}" srcId="{75F22C92-9B89-4F89-B618-DBCB083844DC}" destId="{FD518CBD-35CE-43B8-9D90-ABDEB58804D0}" srcOrd="0" destOrd="0" parTransId="{7901A28A-CDFD-4336-853F-1B1B8BFD879E}" sibTransId="{3DAB59CF-2A45-4FE2-9A92-D188DF07F0F3}"/>
    <dgm:cxn modelId="{4D2FA279-1250-4C36-BD2E-E2D022491770}" srcId="{75F22C92-9B89-4F89-B618-DBCB083844DC}" destId="{B3FF0BCB-BB2E-4F5A-B797-5CFE72904F4C}" srcOrd="8" destOrd="0" parTransId="{775B3690-6B51-47CD-AE6D-0E3696908044}" sibTransId="{95FF8BB9-1C40-4E5B-8621-38213D401710}"/>
    <dgm:cxn modelId="{A7F3E681-D62D-4FC8-8B64-19E501E307B1}" type="presOf" srcId="{6D364EE9-F9C6-4015-9E3B-09A6C6182F5B}" destId="{801BA335-D400-464B-B194-9F1422832FC9}" srcOrd="0" destOrd="0" presId="urn:microsoft.com/office/officeart/2018/2/layout/IconCircleList"/>
    <dgm:cxn modelId="{E63E0C8B-676F-4204-B50A-82BA0C16D0CD}" type="presOf" srcId="{1DED6CE5-863B-44EB-A59A-8B84E099CF38}" destId="{1A82C8AF-D7B2-4658-8A44-CA2EF3B1436C}" srcOrd="0" destOrd="0" presId="urn:microsoft.com/office/officeart/2018/2/layout/IconCircleList"/>
    <dgm:cxn modelId="{26DAB192-E4DF-4A56-A566-BC2DFCEC5AA1}" type="presOf" srcId="{C77A5ECA-1B60-46FD-AD32-3A385C80B553}" destId="{50001B66-C4DA-4C79-A777-BB0EF2BB3448}" srcOrd="0" destOrd="0" presId="urn:microsoft.com/office/officeart/2018/2/layout/IconCircleList"/>
    <dgm:cxn modelId="{0BC13DA2-8F25-42BA-9B4D-3D4D4BAE4062}" type="presOf" srcId="{D62271D2-4F06-40CD-9A3F-A276D88664C0}" destId="{053B97E2-ED70-4159-8C32-BE504F03C77E}" srcOrd="0" destOrd="0" presId="urn:microsoft.com/office/officeart/2018/2/layout/IconCircleList"/>
    <dgm:cxn modelId="{31F3EDA2-A926-45AB-9602-B2AE071EA9D6}" type="presOf" srcId="{75F22C92-9B89-4F89-B618-DBCB083844DC}" destId="{CC1F2BC0-5B42-4A12-9C6F-90CF3E2B8022}" srcOrd="0" destOrd="0" presId="urn:microsoft.com/office/officeart/2018/2/layout/IconCircleList"/>
    <dgm:cxn modelId="{48687AB3-B04B-4100-BC9E-70C28BF0528B}" srcId="{75F22C92-9B89-4F89-B618-DBCB083844DC}" destId="{21C517F8-C116-4657-9731-5C941DE34E22}" srcOrd="2" destOrd="0" parTransId="{23E0DFFE-8271-4943-9B59-AE35BB39B461}" sibTransId="{AE23C5E3-EE72-43E8-BB0B-241352B05B1E}"/>
    <dgm:cxn modelId="{1E8E16B7-FCD3-4D13-996A-C28AE55813CC}" type="presOf" srcId="{D60C1ECB-737E-413D-BDEF-852CAFB52E54}" destId="{B070AEA3-66F2-48AD-BE5F-12EE0B8B0AA4}" srcOrd="0" destOrd="0" presId="urn:microsoft.com/office/officeart/2018/2/layout/IconCircleList"/>
    <dgm:cxn modelId="{597C70BD-176B-46F0-A6B6-ABD45E92EC97}" type="presOf" srcId="{3DAB59CF-2A45-4FE2-9A92-D188DF07F0F3}" destId="{AA84B39D-0560-4F5E-B9AA-33BF305C669B}" srcOrd="0" destOrd="0" presId="urn:microsoft.com/office/officeart/2018/2/layout/IconCircleList"/>
    <dgm:cxn modelId="{59AC98C6-AEBD-40FC-8122-12D9EFEBF557}" type="presOf" srcId="{8A064C90-BA18-4EC5-9EE9-B37C85281476}" destId="{AAE82549-CAEC-43C5-9DEA-69F168E53445}" srcOrd="0" destOrd="0" presId="urn:microsoft.com/office/officeart/2018/2/layout/IconCircleList"/>
    <dgm:cxn modelId="{001655C7-83A2-4BDA-A53A-D21DF6BE93A5}" type="presOf" srcId="{1D668906-9C67-46E4-8C2B-809E3BA1036B}" destId="{AF9A45EB-C9BD-4E08-AC21-B083432A9F5E}" srcOrd="0" destOrd="0" presId="urn:microsoft.com/office/officeart/2018/2/layout/IconCircleList"/>
    <dgm:cxn modelId="{8BC89AC9-0D72-48B2-97CC-D989CF69B345}" srcId="{75F22C92-9B89-4F89-B618-DBCB083844DC}" destId="{CB25A5B3-4854-483D-972C-FB93DB74C3CC}" srcOrd="3" destOrd="0" parTransId="{69062CE6-992F-485F-9D64-C15D02D87776}" sibTransId="{6D364EE9-F9C6-4015-9E3B-09A6C6182F5B}"/>
    <dgm:cxn modelId="{EB87BFDD-45DB-4159-B4B6-394AFE40A4AF}" type="presOf" srcId="{FD518CBD-35CE-43B8-9D90-ABDEB58804D0}" destId="{50E4826F-D0E3-4A13-BFD7-2A3C7A4E71CA}" srcOrd="0" destOrd="0" presId="urn:microsoft.com/office/officeart/2018/2/layout/IconCircleList"/>
    <dgm:cxn modelId="{9084ECE1-0D48-4D3C-A111-7886844126B9}" srcId="{75F22C92-9B89-4F89-B618-DBCB083844DC}" destId="{8A064C90-BA18-4EC5-9EE9-B37C85281476}" srcOrd="5" destOrd="0" parTransId="{2971EE64-58B3-4334-A6BA-023736EFB8D6}" sibTransId="{1DED6CE5-863B-44EB-A59A-8B84E099CF38}"/>
    <dgm:cxn modelId="{9D7CE7EA-D157-48CD-9CA8-D5C290EB06CE}" type="presOf" srcId="{C9F21347-85AA-4FA0-9702-2A7563CBAF4A}" destId="{9315E1A7-F8AD-4686-AA92-6E399E250042}" srcOrd="0" destOrd="0" presId="urn:microsoft.com/office/officeart/2018/2/layout/IconCircleList"/>
    <dgm:cxn modelId="{914275F8-E07E-473C-93F3-6544EE643B2D}" type="presOf" srcId="{462672FE-07B9-46BE-8F5F-45671CF6CEF6}" destId="{2559137D-5D3C-424C-A1A5-226BBA4B1EF2}" srcOrd="0" destOrd="0" presId="urn:microsoft.com/office/officeart/2018/2/layout/IconCircleList"/>
    <dgm:cxn modelId="{CF6E7FF9-C254-4DC5-8434-A6DE3E74A6BF}" type="presOf" srcId="{21C517F8-C116-4657-9731-5C941DE34E22}" destId="{65BAAABF-5CCB-40F6-AB6A-998C74A1559F}" srcOrd="0" destOrd="0" presId="urn:microsoft.com/office/officeart/2018/2/layout/IconCircleList"/>
    <dgm:cxn modelId="{68884EFF-4A1D-463C-845E-232A5DC7144D}" type="presOf" srcId="{CB25A5B3-4854-483D-972C-FB93DB74C3CC}" destId="{B8EBF7F1-5152-42B8-BC8A-BCF704702B2A}" srcOrd="0" destOrd="0" presId="urn:microsoft.com/office/officeart/2018/2/layout/IconCircleList"/>
    <dgm:cxn modelId="{95BAA2CB-381A-45F4-8B38-7192C3B9DCE3}" type="presParOf" srcId="{CC1F2BC0-5B42-4A12-9C6F-90CF3E2B8022}" destId="{318C8A87-E505-43C0-B177-630079F2A4A3}" srcOrd="0" destOrd="0" presId="urn:microsoft.com/office/officeart/2018/2/layout/IconCircleList"/>
    <dgm:cxn modelId="{069B0FA5-6412-44B3-A384-9E67F790E636}" type="presParOf" srcId="{318C8A87-E505-43C0-B177-630079F2A4A3}" destId="{2188B6E0-D700-4D41-9CAF-4ECEB096F330}" srcOrd="0" destOrd="0" presId="urn:microsoft.com/office/officeart/2018/2/layout/IconCircleList"/>
    <dgm:cxn modelId="{A03DDD68-1ABE-4770-AD05-A7966A95E69B}" type="presParOf" srcId="{2188B6E0-D700-4D41-9CAF-4ECEB096F330}" destId="{9BAB1125-63FD-47F3-9BCF-3CCCA8E9A56B}" srcOrd="0" destOrd="0" presId="urn:microsoft.com/office/officeart/2018/2/layout/IconCircleList"/>
    <dgm:cxn modelId="{82F96D34-AE7D-4D36-BA08-6B14A5C48847}" type="presParOf" srcId="{2188B6E0-D700-4D41-9CAF-4ECEB096F330}" destId="{2AECC554-1959-431A-9ECD-D4036650E942}" srcOrd="1" destOrd="0" presId="urn:microsoft.com/office/officeart/2018/2/layout/IconCircleList"/>
    <dgm:cxn modelId="{90A0D29E-D42E-4140-9DB7-BACD448C66D5}" type="presParOf" srcId="{2188B6E0-D700-4D41-9CAF-4ECEB096F330}" destId="{12DD722B-1BFF-4487-AB3B-F80CF9E2AA13}" srcOrd="2" destOrd="0" presId="urn:microsoft.com/office/officeart/2018/2/layout/IconCircleList"/>
    <dgm:cxn modelId="{FD902D3F-8662-49EB-97F9-F105997BFA80}" type="presParOf" srcId="{2188B6E0-D700-4D41-9CAF-4ECEB096F330}" destId="{50E4826F-D0E3-4A13-BFD7-2A3C7A4E71CA}" srcOrd="3" destOrd="0" presId="urn:microsoft.com/office/officeart/2018/2/layout/IconCircleList"/>
    <dgm:cxn modelId="{37F8D2D8-7DAB-4FBB-86FC-DD4A16EEF815}" type="presParOf" srcId="{318C8A87-E505-43C0-B177-630079F2A4A3}" destId="{AA84B39D-0560-4F5E-B9AA-33BF305C669B}" srcOrd="1" destOrd="0" presId="urn:microsoft.com/office/officeart/2018/2/layout/IconCircleList"/>
    <dgm:cxn modelId="{6334130B-F152-4A70-AA7C-5969807B6AE8}" type="presParOf" srcId="{318C8A87-E505-43C0-B177-630079F2A4A3}" destId="{182942B3-359A-47D6-87A8-3820D7845180}" srcOrd="2" destOrd="0" presId="urn:microsoft.com/office/officeart/2018/2/layout/IconCircleList"/>
    <dgm:cxn modelId="{8B2E14FC-CC38-4C43-AFDB-59E8CCA721DF}" type="presParOf" srcId="{182942B3-359A-47D6-87A8-3820D7845180}" destId="{33D78DBA-0AA3-4C59-9E0C-07A767D8E5CD}" srcOrd="0" destOrd="0" presId="urn:microsoft.com/office/officeart/2018/2/layout/IconCircleList"/>
    <dgm:cxn modelId="{01B1D5AB-13A3-4BAB-BAA4-9A7D135230B6}" type="presParOf" srcId="{182942B3-359A-47D6-87A8-3820D7845180}" destId="{766E1BB4-1D4D-4421-8975-9AB487C42F58}" srcOrd="1" destOrd="0" presId="urn:microsoft.com/office/officeart/2018/2/layout/IconCircleList"/>
    <dgm:cxn modelId="{C0612063-E4C7-4DEE-9E70-A0545166EDAE}" type="presParOf" srcId="{182942B3-359A-47D6-87A8-3820D7845180}" destId="{921976B3-AAB8-4C4E-B5EC-26917D42233E}" srcOrd="2" destOrd="0" presId="urn:microsoft.com/office/officeart/2018/2/layout/IconCircleList"/>
    <dgm:cxn modelId="{87DE9E13-20E7-4AAC-85AA-1D4B2C4D2078}" type="presParOf" srcId="{182942B3-359A-47D6-87A8-3820D7845180}" destId="{2559137D-5D3C-424C-A1A5-226BBA4B1EF2}" srcOrd="3" destOrd="0" presId="urn:microsoft.com/office/officeart/2018/2/layout/IconCircleList"/>
    <dgm:cxn modelId="{95D4A176-D469-4444-96B7-77A2DD66F4C5}" type="presParOf" srcId="{318C8A87-E505-43C0-B177-630079F2A4A3}" destId="{9315E1A7-F8AD-4686-AA92-6E399E250042}" srcOrd="3" destOrd="0" presId="urn:microsoft.com/office/officeart/2018/2/layout/IconCircleList"/>
    <dgm:cxn modelId="{B2E518AF-E233-4991-9469-D6DF86AC8B02}" type="presParOf" srcId="{318C8A87-E505-43C0-B177-630079F2A4A3}" destId="{EB19FEFF-5E70-4FEB-BD4C-8FB16BBD86E0}" srcOrd="4" destOrd="0" presId="urn:microsoft.com/office/officeart/2018/2/layout/IconCircleList"/>
    <dgm:cxn modelId="{B19E3708-C39F-410C-9308-F7ACEC8B8B05}" type="presParOf" srcId="{EB19FEFF-5E70-4FEB-BD4C-8FB16BBD86E0}" destId="{AD51855C-4DDD-4F7C-9C3D-9BE72E4A3C49}" srcOrd="0" destOrd="0" presId="urn:microsoft.com/office/officeart/2018/2/layout/IconCircleList"/>
    <dgm:cxn modelId="{843119DD-5C5B-41B9-8D46-8AC7E44CCA9E}" type="presParOf" srcId="{EB19FEFF-5E70-4FEB-BD4C-8FB16BBD86E0}" destId="{1AB1CBA5-623B-43B4-8E49-C17BBE75374B}" srcOrd="1" destOrd="0" presId="urn:microsoft.com/office/officeart/2018/2/layout/IconCircleList"/>
    <dgm:cxn modelId="{328AC98C-48DA-4F29-B7A5-B092A4B99985}" type="presParOf" srcId="{EB19FEFF-5E70-4FEB-BD4C-8FB16BBD86E0}" destId="{E9265C1D-722A-4AA5-907A-92CC5DE3227E}" srcOrd="2" destOrd="0" presId="urn:microsoft.com/office/officeart/2018/2/layout/IconCircleList"/>
    <dgm:cxn modelId="{3CC4B708-D6B2-4D58-94B9-C1374DE1EC67}" type="presParOf" srcId="{EB19FEFF-5E70-4FEB-BD4C-8FB16BBD86E0}" destId="{65BAAABF-5CCB-40F6-AB6A-998C74A1559F}" srcOrd="3" destOrd="0" presId="urn:microsoft.com/office/officeart/2018/2/layout/IconCircleList"/>
    <dgm:cxn modelId="{E0B65C6F-2593-4268-A7D7-8EE443B06B56}" type="presParOf" srcId="{318C8A87-E505-43C0-B177-630079F2A4A3}" destId="{2995D8AD-902D-4AC1-9D13-03C7262B0D06}" srcOrd="5" destOrd="0" presId="urn:microsoft.com/office/officeart/2018/2/layout/IconCircleList"/>
    <dgm:cxn modelId="{88DBE5D6-6892-4131-9ACB-5D68A027A197}" type="presParOf" srcId="{318C8A87-E505-43C0-B177-630079F2A4A3}" destId="{A5C9349D-73B2-4ED5-9243-9428E6D8921C}" srcOrd="6" destOrd="0" presId="urn:microsoft.com/office/officeart/2018/2/layout/IconCircleList"/>
    <dgm:cxn modelId="{8440342F-F9C3-408F-B769-958F0F8115BD}" type="presParOf" srcId="{A5C9349D-73B2-4ED5-9243-9428E6D8921C}" destId="{468AF429-0A35-4384-A2A2-8F9EF4A63DB3}" srcOrd="0" destOrd="0" presId="urn:microsoft.com/office/officeart/2018/2/layout/IconCircleList"/>
    <dgm:cxn modelId="{0067956F-E18F-41C7-9946-28252BC31C60}" type="presParOf" srcId="{A5C9349D-73B2-4ED5-9243-9428E6D8921C}" destId="{7296BFD9-8B9C-4D91-A6BA-863122EDBA7B}" srcOrd="1" destOrd="0" presId="urn:microsoft.com/office/officeart/2018/2/layout/IconCircleList"/>
    <dgm:cxn modelId="{DBA36C64-BA52-475F-B0B3-E8609578BD1B}" type="presParOf" srcId="{A5C9349D-73B2-4ED5-9243-9428E6D8921C}" destId="{56AF8971-10B6-49F3-BB03-C9CABE331E5F}" srcOrd="2" destOrd="0" presId="urn:microsoft.com/office/officeart/2018/2/layout/IconCircleList"/>
    <dgm:cxn modelId="{516D09A3-20B7-425A-9694-29B82CD6C130}" type="presParOf" srcId="{A5C9349D-73B2-4ED5-9243-9428E6D8921C}" destId="{B8EBF7F1-5152-42B8-BC8A-BCF704702B2A}" srcOrd="3" destOrd="0" presId="urn:microsoft.com/office/officeart/2018/2/layout/IconCircleList"/>
    <dgm:cxn modelId="{A2F5AE13-318A-4D8B-938B-2128476ED378}" type="presParOf" srcId="{318C8A87-E505-43C0-B177-630079F2A4A3}" destId="{801BA335-D400-464B-B194-9F1422832FC9}" srcOrd="7" destOrd="0" presId="urn:microsoft.com/office/officeart/2018/2/layout/IconCircleList"/>
    <dgm:cxn modelId="{8A4CE073-5F53-4D46-ADA8-EEF4FBAC4C30}" type="presParOf" srcId="{318C8A87-E505-43C0-B177-630079F2A4A3}" destId="{0D06D5D6-CAA3-45DB-883F-6D2B631E31C5}" srcOrd="8" destOrd="0" presId="urn:microsoft.com/office/officeart/2018/2/layout/IconCircleList"/>
    <dgm:cxn modelId="{CCAC5D06-7355-4E80-BB79-E822AC01313D}" type="presParOf" srcId="{0D06D5D6-CAA3-45DB-883F-6D2B631E31C5}" destId="{0A0EAA2B-C0E5-43C9-A994-C9E9EB63E5FB}" srcOrd="0" destOrd="0" presId="urn:microsoft.com/office/officeart/2018/2/layout/IconCircleList"/>
    <dgm:cxn modelId="{B80D251F-8E57-47DC-95FA-E102816C31B4}" type="presParOf" srcId="{0D06D5D6-CAA3-45DB-883F-6D2B631E31C5}" destId="{3E3C0F42-EF48-470D-914A-AD908DE82D4A}" srcOrd="1" destOrd="0" presId="urn:microsoft.com/office/officeart/2018/2/layout/IconCircleList"/>
    <dgm:cxn modelId="{AD164355-94B1-4582-8F01-9B0DAA15F587}" type="presParOf" srcId="{0D06D5D6-CAA3-45DB-883F-6D2B631E31C5}" destId="{66D46A64-7E8C-43F7-8151-979F835332D1}" srcOrd="2" destOrd="0" presId="urn:microsoft.com/office/officeart/2018/2/layout/IconCircleList"/>
    <dgm:cxn modelId="{50D1304A-D982-41AB-8F52-F525DF18DD65}" type="presParOf" srcId="{0D06D5D6-CAA3-45DB-883F-6D2B631E31C5}" destId="{053B97E2-ED70-4159-8C32-BE504F03C77E}" srcOrd="3" destOrd="0" presId="urn:microsoft.com/office/officeart/2018/2/layout/IconCircleList"/>
    <dgm:cxn modelId="{BD2F0D17-CA93-418A-B316-FF93EEA4BE3D}" type="presParOf" srcId="{318C8A87-E505-43C0-B177-630079F2A4A3}" destId="{B070AEA3-66F2-48AD-BE5F-12EE0B8B0AA4}" srcOrd="9" destOrd="0" presId="urn:microsoft.com/office/officeart/2018/2/layout/IconCircleList"/>
    <dgm:cxn modelId="{F626FF8E-54F8-4DCA-AF36-974EDA0C6B84}" type="presParOf" srcId="{318C8A87-E505-43C0-B177-630079F2A4A3}" destId="{1CDD9993-DB5F-4A1D-9541-5BF19CFAC16B}" srcOrd="10" destOrd="0" presId="urn:microsoft.com/office/officeart/2018/2/layout/IconCircleList"/>
    <dgm:cxn modelId="{0654CD48-CE26-4A58-85FE-94DCDF7A3030}" type="presParOf" srcId="{1CDD9993-DB5F-4A1D-9541-5BF19CFAC16B}" destId="{83B226A4-3BD5-4054-8BB7-3DCD9336C5D1}" srcOrd="0" destOrd="0" presId="urn:microsoft.com/office/officeart/2018/2/layout/IconCircleList"/>
    <dgm:cxn modelId="{D81683F3-9A66-45A0-8ADC-BFBC0F773534}" type="presParOf" srcId="{1CDD9993-DB5F-4A1D-9541-5BF19CFAC16B}" destId="{17A3618F-F40B-45FD-9D24-5381C9805A45}" srcOrd="1" destOrd="0" presId="urn:microsoft.com/office/officeart/2018/2/layout/IconCircleList"/>
    <dgm:cxn modelId="{E7A7491A-8E17-4344-B7E5-3EC0C0C34CBB}" type="presParOf" srcId="{1CDD9993-DB5F-4A1D-9541-5BF19CFAC16B}" destId="{80D48C29-7C17-4C1B-AF30-53F365F5B816}" srcOrd="2" destOrd="0" presId="urn:microsoft.com/office/officeart/2018/2/layout/IconCircleList"/>
    <dgm:cxn modelId="{CBB20FAD-0ADB-485B-8063-F490123B6F93}" type="presParOf" srcId="{1CDD9993-DB5F-4A1D-9541-5BF19CFAC16B}" destId="{AAE82549-CAEC-43C5-9DEA-69F168E53445}" srcOrd="3" destOrd="0" presId="urn:microsoft.com/office/officeart/2018/2/layout/IconCircleList"/>
    <dgm:cxn modelId="{CE6960BF-0EA4-43B3-A10E-4DA480AA74A5}" type="presParOf" srcId="{318C8A87-E505-43C0-B177-630079F2A4A3}" destId="{1A82C8AF-D7B2-4658-8A44-CA2EF3B1436C}" srcOrd="11" destOrd="0" presId="urn:microsoft.com/office/officeart/2018/2/layout/IconCircleList"/>
    <dgm:cxn modelId="{89B62021-9262-468D-A952-252E75438D92}" type="presParOf" srcId="{318C8A87-E505-43C0-B177-630079F2A4A3}" destId="{F00D0C4A-165D-49E9-8029-4B9BA826FBE6}" srcOrd="12" destOrd="0" presId="urn:microsoft.com/office/officeart/2018/2/layout/IconCircleList"/>
    <dgm:cxn modelId="{F43B55FF-CE87-4E36-973B-7144FE72B0BF}" type="presParOf" srcId="{F00D0C4A-165D-49E9-8029-4B9BA826FBE6}" destId="{3A547F82-C27B-4479-993B-E7F8814F76C4}" srcOrd="0" destOrd="0" presId="urn:microsoft.com/office/officeart/2018/2/layout/IconCircleList"/>
    <dgm:cxn modelId="{0399829E-F51E-4D46-9969-5FAEF200A817}" type="presParOf" srcId="{F00D0C4A-165D-49E9-8029-4B9BA826FBE6}" destId="{9E1115B6-63FB-4BEF-8D87-9913B6451A1B}" srcOrd="1" destOrd="0" presId="urn:microsoft.com/office/officeart/2018/2/layout/IconCircleList"/>
    <dgm:cxn modelId="{16598B1D-7A81-487C-9C9E-3C601717D2CD}" type="presParOf" srcId="{F00D0C4A-165D-49E9-8029-4B9BA826FBE6}" destId="{D4931B14-40A5-4F4A-BD46-77ED01201A05}" srcOrd="2" destOrd="0" presId="urn:microsoft.com/office/officeart/2018/2/layout/IconCircleList"/>
    <dgm:cxn modelId="{BA34F6AE-D308-4E7F-AD88-C79D98DDDD18}" type="presParOf" srcId="{F00D0C4A-165D-49E9-8029-4B9BA826FBE6}" destId="{50001B66-C4DA-4C79-A777-BB0EF2BB3448}" srcOrd="3" destOrd="0" presId="urn:microsoft.com/office/officeart/2018/2/layout/IconCircleList"/>
    <dgm:cxn modelId="{6FD2F510-1C19-4F06-B721-369D53E66AC4}" type="presParOf" srcId="{318C8A87-E505-43C0-B177-630079F2A4A3}" destId="{B7F62D2D-6686-4588-A188-5E20CD1661E3}" srcOrd="13" destOrd="0" presId="urn:microsoft.com/office/officeart/2018/2/layout/IconCircleList"/>
    <dgm:cxn modelId="{60BBFDE5-0D81-441F-8943-17CC0D349DD7}" type="presParOf" srcId="{318C8A87-E505-43C0-B177-630079F2A4A3}" destId="{E3B173B7-F198-4560-B7CF-0AC79888E4CA}" srcOrd="14" destOrd="0" presId="urn:microsoft.com/office/officeart/2018/2/layout/IconCircleList"/>
    <dgm:cxn modelId="{01E27E71-6B37-4DCE-A4B2-A619578CD904}" type="presParOf" srcId="{E3B173B7-F198-4560-B7CF-0AC79888E4CA}" destId="{E007F9B0-CA1D-4656-89CF-C4D8570F5F99}" srcOrd="0" destOrd="0" presId="urn:microsoft.com/office/officeart/2018/2/layout/IconCircleList"/>
    <dgm:cxn modelId="{8613FEE3-67F1-4F4A-9587-29F0A5F278D9}" type="presParOf" srcId="{E3B173B7-F198-4560-B7CF-0AC79888E4CA}" destId="{03B92EBA-5130-41C2-8CD3-8F2338DD4D6C}" srcOrd="1" destOrd="0" presId="urn:microsoft.com/office/officeart/2018/2/layout/IconCircleList"/>
    <dgm:cxn modelId="{F3467D0B-F038-4FF2-8B03-716932289A00}" type="presParOf" srcId="{E3B173B7-F198-4560-B7CF-0AC79888E4CA}" destId="{A899CAD8-44B7-4E82-ABAB-09728B212575}" srcOrd="2" destOrd="0" presId="urn:microsoft.com/office/officeart/2018/2/layout/IconCircleList"/>
    <dgm:cxn modelId="{333D0D4B-147B-4F39-9092-02F6D6396695}" type="presParOf" srcId="{E3B173B7-F198-4560-B7CF-0AC79888E4CA}" destId="{7BAAA420-AE81-43DF-9C6C-EE7655CA88A1}" srcOrd="3" destOrd="0" presId="urn:microsoft.com/office/officeart/2018/2/layout/IconCircleList"/>
    <dgm:cxn modelId="{2918CE35-BCFD-42E0-B1B5-50B78E316CCC}" type="presParOf" srcId="{318C8A87-E505-43C0-B177-630079F2A4A3}" destId="{AF9A45EB-C9BD-4E08-AC21-B083432A9F5E}" srcOrd="15" destOrd="0" presId="urn:microsoft.com/office/officeart/2018/2/layout/IconCircleList"/>
    <dgm:cxn modelId="{DDE149E5-2A5E-44EC-AEA1-DBF8348C2C36}" type="presParOf" srcId="{318C8A87-E505-43C0-B177-630079F2A4A3}" destId="{9C67C347-0551-460A-82BC-C40A4C83B435}" srcOrd="16" destOrd="0" presId="urn:microsoft.com/office/officeart/2018/2/layout/IconCircleList"/>
    <dgm:cxn modelId="{40AA318A-AE8A-427D-8C21-84607A660F63}" type="presParOf" srcId="{9C67C347-0551-460A-82BC-C40A4C83B435}" destId="{2EC6D77E-CCE4-457F-A358-1FB73CA9D90B}" srcOrd="0" destOrd="0" presId="urn:microsoft.com/office/officeart/2018/2/layout/IconCircleList"/>
    <dgm:cxn modelId="{75CEDF67-2F0D-4427-9004-AD1BCD9319ED}" type="presParOf" srcId="{9C67C347-0551-460A-82BC-C40A4C83B435}" destId="{199E9138-F2F3-401C-8280-607C789DB36A}" srcOrd="1" destOrd="0" presId="urn:microsoft.com/office/officeart/2018/2/layout/IconCircleList"/>
    <dgm:cxn modelId="{C1F3D0FA-2765-4711-A55A-3D9E60495C31}" type="presParOf" srcId="{9C67C347-0551-460A-82BC-C40A4C83B435}" destId="{A36CD571-0871-462C-95B7-D1F53D8E9ABC}" srcOrd="2" destOrd="0" presId="urn:microsoft.com/office/officeart/2018/2/layout/IconCircleList"/>
    <dgm:cxn modelId="{28BF0325-F24E-470B-8F68-85567F333775}" type="presParOf" srcId="{9C67C347-0551-460A-82BC-C40A4C83B435}" destId="{1C15209B-3866-43AA-8AB1-D26C86613ADD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6D77D4-715F-41BA-92E5-22DE2F5B1B2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C056DD-1624-41E7-8B15-49FA7FF7A39F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3600" b="0" i="0" u="none" dirty="0"/>
            <a:t>Ensuring Ethical Considerations </a:t>
          </a:r>
          <a:endParaRPr lang="en-US" sz="3600" dirty="0"/>
        </a:p>
      </dgm:t>
    </dgm:pt>
    <dgm:pt modelId="{C347B218-6E10-4295-9576-2A3B9151C5A9}" type="parTrans" cxnId="{150D30E3-1CFE-46F1-A164-9D55A78039AF}">
      <dgm:prSet/>
      <dgm:spPr/>
      <dgm:t>
        <a:bodyPr/>
        <a:lstStyle/>
        <a:p>
          <a:endParaRPr lang="en-US" sz="3600"/>
        </a:p>
      </dgm:t>
    </dgm:pt>
    <dgm:pt modelId="{A4B24C22-ADB3-48CF-BEC6-DBFD88E77654}" type="sibTrans" cxnId="{150D30E3-1CFE-46F1-A164-9D55A78039AF}">
      <dgm:prSet/>
      <dgm:spPr/>
      <dgm:t>
        <a:bodyPr/>
        <a:lstStyle/>
        <a:p>
          <a:endParaRPr lang="en-US" sz="3600"/>
        </a:p>
      </dgm:t>
    </dgm:pt>
    <dgm:pt modelId="{4744D4AB-30C9-4BBA-873F-8FA486493371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3600" b="0" i="0" u="none" dirty="0"/>
            <a:t>Engaging with Stakeholders &amp; Communities</a:t>
          </a:r>
        </a:p>
      </dgm:t>
    </dgm:pt>
    <dgm:pt modelId="{C268C80A-B33B-49C5-BB0B-112CA26220BC}" type="parTrans" cxnId="{3BD0AB8B-61E3-4425-9142-1462805EC70A}">
      <dgm:prSet/>
      <dgm:spPr/>
      <dgm:t>
        <a:bodyPr/>
        <a:lstStyle/>
        <a:p>
          <a:endParaRPr lang="en-US" sz="3600"/>
        </a:p>
      </dgm:t>
    </dgm:pt>
    <dgm:pt modelId="{CE6E2BDF-B1F0-49C9-A678-2CEDC19C04E8}" type="sibTrans" cxnId="{3BD0AB8B-61E3-4425-9142-1462805EC70A}">
      <dgm:prSet/>
      <dgm:spPr/>
      <dgm:t>
        <a:bodyPr/>
        <a:lstStyle/>
        <a:p>
          <a:endParaRPr lang="en-US" sz="3600"/>
        </a:p>
      </dgm:t>
    </dgm:pt>
    <dgm:pt modelId="{04F9DF0D-7670-4967-94CF-6E7322C31782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3600" b="0" i="0" u="none" dirty="0"/>
            <a:t>Public Education &amp; Outreach</a:t>
          </a:r>
        </a:p>
      </dgm:t>
    </dgm:pt>
    <dgm:pt modelId="{42EB1CF0-8207-4180-B5F8-D649C408C8C7}" type="parTrans" cxnId="{80572EC6-2D42-4FB4-B4F1-1DA57BA6F580}">
      <dgm:prSet/>
      <dgm:spPr/>
      <dgm:t>
        <a:bodyPr/>
        <a:lstStyle/>
        <a:p>
          <a:endParaRPr lang="en-US" sz="3600"/>
        </a:p>
      </dgm:t>
    </dgm:pt>
    <dgm:pt modelId="{18D03675-D104-41EA-9ACD-2B63489109E8}" type="sibTrans" cxnId="{80572EC6-2D42-4FB4-B4F1-1DA57BA6F580}">
      <dgm:prSet/>
      <dgm:spPr/>
      <dgm:t>
        <a:bodyPr/>
        <a:lstStyle/>
        <a:p>
          <a:endParaRPr lang="en-US" sz="3600"/>
        </a:p>
      </dgm:t>
    </dgm:pt>
    <dgm:pt modelId="{97B7A9D1-9A76-4A66-A76E-CFE82E0DBFBB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3600" b="0" i="0" u="none" dirty="0"/>
            <a:t>Policy and Biosecurity</a:t>
          </a:r>
        </a:p>
      </dgm:t>
    </dgm:pt>
    <dgm:pt modelId="{95D40D1D-13F0-4CA7-AB93-6E05A9A69005}" type="parTrans" cxnId="{0114FC7A-3177-4BC4-85A1-A08D2A82E7D0}">
      <dgm:prSet/>
      <dgm:spPr/>
      <dgm:t>
        <a:bodyPr/>
        <a:lstStyle/>
        <a:p>
          <a:endParaRPr lang="en-US" sz="3600"/>
        </a:p>
      </dgm:t>
    </dgm:pt>
    <dgm:pt modelId="{E14D672E-FF9F-4B3A-B712-ABA9A8347555}" type="sibTrans" cxnId="{0114FC7A-3177-4BC4-85A1-A08D2A82E7D0}">
      <dgm:prSet/>
      <dgm:spPr/>
      <dgm:t>
        <a:bodyPr/>
        <a:lstStyle/>
        <a:p>
          <a:endParaRPr lang="en-US" sz="3600"/>
        </a:p>
      </dgm:t>
    </dgm:pt>
    <dgm:pt modelId="{E87EEF46-CBA8-4FC3-9120-42E24BB526CD}" type="pres">
      <dgm:prSet presAssocID="{CD6D77D4-715F-41BA-92E5-22DE2F5B1B2F}" presName="Name0" presStyleCnt="0">
        <dgm:presLayoutVars>
          <dgm:chMax val="7"/>
          <dgm:chPref val="7"/>
          <dgm:dir/>
        </dgm:presLayoutVars>
      </dgm:prSet>
      <dgm:spPr/>
    </dgm:pt>
    <dgm:pt modelId="{EEB2936A-C9F8-4DC4-AC82-1AC846D16191}" type="pres">
      <dgm:prSet presAssocID="{CD6D77D4-715F-41BA-92E5-22DE2F5B1B2F}" presName="Name1" presStyleCnt="0"/>
      <dgm:spPr/>
    </dgm:pt>
    <dgm:pt modelId="{2F0B94B8-900D-4EA4-BE2F-3B65C2570290}" type="pres">
      <dgm:prSet presAssocID="{CD6D77D4-715F-41BA-92E5-22DE2F5B1B2F}" presName="cycle" presStyleCnt="0"/>
      <dgm:spPr/>
    </dgm:pt>
    <dgm:pt modelId="{04405DF1-7DFB-4EC6-91F6-253922FC2C18}" type="pres">
      <dgm:prSet presAssocID="{CD6D77D4-715F-41BA-92E5-22DE2F5B1B2F}" presName="srcNode" presStyleLbl="node1" presStyleIdx="0" presStyleCnt="4"/>
      <dgm:spPr/>
    </dgm:pt>
    <dgm:pt modelId="{3E86189E-67AA-4801-AA6C-13FDECD282AC}" type="pres">
      <dgm:prSet presAssocID="{CD6D77D4-715F-41BA-92E5-22DE2F5B1B2F}" presName="conn" presStyleLbl="parChTrans1D2" presStyleIdx="0" presStyleCnt="1"/>
      <dgm:spPr/>
    </dgm:pt>
    <dgm:pt modelId="{39539BBF-45DF-47FE-82C5-1AAD332621FD}" type="pres">
      <dgm:prSet presAssocID="{CD6D77D4-715F-41BA-92E5-22DE2F5B1B2F}" presName="extraNode" presStyleLbl="node1" presStyleIdx="0" presStyleCnt="4"/>
      <dgm:spPr/>
    </dgm:pt>
    <dgm:pt modelId="{2C71CF80-11D5-4371-A4EE-2584CF7DEFA5}" type="pres">
      <dgm:prSet presAssocID="{CD6D77D4-715F-41BA-92E5-22DE2F5B1B2F}" presName="dstNode" presStyleLbl="node1" presStyleIdx="0" presStyleCnt="4"/>
      <dgm:spPr/>
    </dgm:pt>
    <dgm:pt modelId="{04AE4C15-C03B-4F3F-A4DD-1565E27D1AF1}" type="pres">
      <dgm:prSet presAssocID="{12C056DD-1624-41E7-8B15-49FA7FF7A39F}" presName="text_1" presStyleLbl="node1" presStyleIdx="0" presStyleCnt="4">
        <dgm:presLayoutVars>
          <dgm:bulletEnabled val="1"/>
        </dgm:presLayoutVars>
      </dgm:prSet>
      <dgm:spPr/>
    </dgm:pt>
    <dgm:pt modelId="{B92E6007-023D-48D3-AC55-FAB7C217427C}" type="pres">
      <dgm:prSet presAssocID="{12C056DD-1624-41E7-8B15-49FA7FF7A39F}" presName="accent_1" presStyleCnt="0"/>
      <dgm:spPr/>
    </dgm:pt>
    <dgm:pt modelId="{2CAD8832-1D7C-4F9F-AAF7-860559323172}" type="pres">
      <dgm:prSet presAssocID="{12C056DD-1624-41E7-8B15-49FA7FF7A39F}" presName="accentRepeatNode" presStyleLbl="solidFgAcc1" presStyleIdx="0" presStyleCnt="4"/>
      <dgm:spPr/>
    </dgm:pt>
    <dgm:pt modelId="{89164DB4-1525-4FF0-A7BC-8A3469F1E6CD}" type="pres">
      <dgm:prSet presAssocID="{4744D4AB-30C9-4BBA-873F-8FA486493371}" presName="text_2" presStyleLbl="node1" presStyleIdx="1" presStyleCnt="4">
        <dgm:presLayoutVars>
          <dgm:bulletEnabled val="1"/>
        </dgm:presLayoutVars>
      </dgm:prSet>
      <dgm:spPr/>
    </dgm:pt>
    <dgm:pt modelId="{46ACA6B8-13E9-48D1-B013-62CD40B0F855}" type="pres">
      <dgm:prSet presAssocID="{4744D4AB-30C9-4BBA-873F-8FA486493371}" presName="accent_2" presStyleCnt="0"/>
      <dgm:spPr/>
    </dgm:pt>
    <dgm:pt modelId="{9FE426A4-B0C3-4D97-9B4F-5E9EC3EB7FD6}" type="pres">
      <dgm:prSet presAssocID="{4744D4AB-30C9-4BBA-873F-8FA486493371}" presName="accentRepeatNode" presStyleLbl="solidFgAcc1" presStyleIdx="1" presStyleCnt="4"/>
      <dgm:spPr/>
    </dgm:pt>
    <dgm:pt modelId="{BB106021-7DD7-432D-8C6E-86CE00EA2E9D}" type="pres">
      <dgm:prSet presAssocID="{04F9DF0D-7670-4967-94CF-6E7322C31782}" presName="text_3" presStyleLbl="node1" presStyleIdx="2" presStyleCnt="4">
        <dgm:presLayoutVars>
          <dgm:bulletEnabled val="1"/>
        </dgm:presLayoutVars>
      </dgm:prSet>
      <dgm:spPr/>
    </dgm:pt>
    <dgm:pt modelId="{C8C402BE-A5E9-40C6-93C4-A0CDA66770F2}" type="pres">
      <dgm:prSet presAssocID="{04F9DF0D-7670-4967-94CF-6E7322C31782}" presName="accent_3" presStyleCnt="0"/>
      <dgm:spPr/>
    </dgm:pt>
    <dgm:pt modelId="{D2824EE4-998F-4C08-A53E-DDC4FDAD6950}" type="pres">
      <dgm:prSet presAssocID="{04F9DF0D-7670-4967-94CF-6E7322C31782}" presName="accentRepeatNode" presStyleLbl="solidFgAcc1" presStyleIdx="2" presStyleCnt="4"/>
      <dgm:spPr/>
    </dgm:pt>
    <dgm:pt modelId="{0E6F88B3-1A9E-4CE8-8A94-43D0D985CCA8}" type="pres">
      <dgm:prSet presAssocID="{97B7A9D1-9A76-4A66-A76E-CFE82E0DBFBB}" presName="text_4" presStyleLbl="node1" presStyleIdx="3" presStyleCnt="4">
        <dgm:presLayoutVars>
          <dgm:bulletEnabled val="1"/>
        </dgm:presLayoutVars>
      </dgm:prSet>
      <dgm:spPr/>
    </dgm:pt>
    <dgm:pt modelId="{8D19FE27-EB36-46CB-B2F7-D4BD77B5299A}" type="pres">
      <dgm:prSet presAssocID="{97B7A9D1-9A76-4A66-A76E-CFE82E0DBFBB}" presName="accent_4" presStyleCnt="0"/>
      <dgm:spPr/>
    </dgm:pt>
    <dgm:pt modelId="{7233081D-5970-47F1-9F12-05BF55EF370C}" type="pres">
      <dgm:prSet presAssocID="{97B7A9D1-9A76-4A66-A76E-CFE82E0DBFBB}" presName="accentRepeatNode" presStyleLbl="solidFgAcc1" presStyleIdx="3" presStyleCnt="4"/>
      <dgm:spPr/>
    </dgm:pt>
  </dgm:ptLst>
  <dgm:cxnLst>
    <dgm:cxn modelId="{ED91CD29-B9C3-479E-833D-D5B0007A4380}" type="presOf" srcId="{97B7A9D1-9A76-4A66-A76E-CFE82E0DBFBB}" destId="{0E6F88B3-1A9E-4CE8-8A94-43D0D985CCA8}" srcOrd="0" destOrd="0" presId="urn:microsoft.com/office/officeart/2008/layout/VerticalCurvedList"/>
    <dgm:cxn modelId="{F038A65D-709F-48E7-BC8E-C76A64338DEC}" type="presOf" srcId="{04F9DF0D-7670-4967-94CF-6E7322C31782}" destId="{BB106021-7DD7-432D-8C6E-86CE00EA2E9D}" srcOrd="0" destOrd="0" presId="urn:microsoft.com/office/officeart/2008/layout/VerticalCurvedList"/>
    <dgm:cxn modelId="{0114FC7A-3177-4BC4-85A1-A08D2A82E7D0}" srcId="{CD6D77D4-715F-41BA-92E5-22DE2F5B1B2F}" destId="{97B7A9D1-9A76-4A66-A76E-CFE82E0DBFBB}" srcOrd="3" destOrd="0" parTransId="{95D40D1D-13F0-4CA7-AB93-6E05A9A69005}" sibTransId="{E14D672E-FF9F-4B3A-B712-ABA9A8347555}"/>
    <dgm:cxn modelId="{3BD0AB8B-61E3-4425-9142-1462805EC70A}" srcId="{CD6D77D4-715F-41BA-92E5-22DE2F5B1B2F}" destId="{4744D4AB-30C9-4BBA-873F-8FA486493371}" srcOrd="1" destOrd="0" parTransId="{C268C80A-B33B-49C5-BB0B-112CA26220BC}" sibTransId="{CE6E2BDF-B1F0-49C9-A678-2CEDC19C04E8}"/>
    <dgm:cxn modelId="{2A713EB0-290A-4BDA-BF8A-3F3B5DCE9487}" type="presOf" srcId="{A4B24C22-ADB3-48CF-BEC6-DBFD88E77654}" destId="{3E86189E-67AA-4801-AA6C-13FDECD282AC}" srcOrd="0" destOrd="0" presId="urn:microsoft.com/office/officeart/2008/layout/VerticalCurvedList"/>
    <dgm:cxn modelId="{80572EC6-2D42-4FB4-B4F1-1DA57BA6F580}" srcId="{CD6D77D4-715F-41BA-92E5-22DE2F5B1B2F}" destId="{04F9DF0D-7670-4967-94CF-6E7322C31782}" srcOrd="2" destOrd="0" parTransId="{42EB1CF0-8207-4180-B5F8-D649C408C8C7}" sibTransId="{18D03675-D104-41EA-9ACD-2B63489109E8}"/>
    <dgm:cxn modelId="{94ABFFCA-9AB7-4265-A687-3DCF6D0D73B1}" type="presOf" srcId="{CD6D77D4-715F-41BA-92E5-22DE2F5B1B2F}" destId="{E87EEF46-CBA8-4FC3-9120-42E24BB526CD}" srcOrd="0" destOrd="0" presId="urn:microsoft.com/office/officeart/2008/layout/VerticalCurvedList"/>
    <dgm:cxn modelId="{6FBAF9D0-5CBC-4B8B-8DA4-055062ED3DFB}" type="presOf" srcId="{4744D4AB-30C9-4BBA-873F-8FA486493371}" destId="{89164DB4-1525-4FF0-A7BC-8A3469F1E6CD}" srcOrd="0" destOrd="0" presId="urn:microsoft.com/office/officeart/2008/layout/VerticalCurvedList"/>
    <dgm:cxn modelId="{150D30E3-1CFE-46F1-A164-9D55A78039AF}" srcId="{CD6D77D4-715F-41BA-92E5-22DE2F5B1B2F}" destId="{12C056DD-1624-41E7-8B15-49FA7FF7A39F}" srcOrd="0" destOrd="0" parTransId="{C347B218-6E10-4295-9576-2A3B9151C5A9}" sibTransId="{A4B24C22-ADB3-48CF-BEC6-DBFD88E77654}"/>
    <dgm:cxn modelId="{E200B1FE-C8F8-4324-B73D-C55AC7A49C85}" type="presOf" srcId="{12C056DD-1624-41E7-8B15-49FA7FF7A39F}" destId="{04AE4C15-C03B-4F3F-A4DD-1565E27D1AF1}" srcOrd="0" destOrd="0" presId="urn:microsoft.com/office/officeart/2008/layout/VerticalCurvedList"/>
    <dgm:cxn modelId="{66355E3C-FEC5-443D-A5CB-19A4AC1ED62A}" type="presParOf" srcId="{E87EEF46-CBA8-4FC3-9120-42E24BB526CD}" destId="{EEB2936A-C9F8-4DC4-AC82-1AC846D16191}" srcOrd="0" destOrd="0" presId="urn:microsoft.com/office/officeart/2008/layout/VerticalCurvedList"/>
    <dgm:cxn modelId="{A6C9D9C0-3F9D-4753-9C77-83A8147B9698}" type="presParOf" srcId="{EEB2936A-C9F8-4DC4-AC82-1AC846D16191}" destId="{2F0B94B8-900D-4EA4-BE2F-3B65C2570290}" srcOrd="0" destOrd="0" presId="urn:microsoft.com/office/officeart/2008/layout/VerticalCurvedList"/>
    <dgm:cxn modelId="{4C97727F-8BF2-4576-8847-37B55247D37E}" type="presParOf" srcId="{2F0B94B8-900D-4EA4-BE2F-3B65C2570290}" destId="{04405DF1-7DFB-4EC6-91F6-253922FC2C18}" srcOrd="0" destOrd="0" presId="urn:microsoft.com/office/officeart/2008/layout/VerticalCurvedList"/>
    <dgm:cxn modelId="{3FA43FBB-0D14-4753-97E8-D17DA38FAD5F}" type="presParOf" srcId="{2F0B94B8-900D-4EA4-BE2F-3B65C2570290}" destId="{3E86189E-67AA-4801-AA6C-13FDECD282AC}" srcOrd="1" destOrd="0" presId="urn:microsoft.com/office/officeart/2008/layout/VerticalCurvedList"/>
    <dgm:cxn modelId="{97E83A32-EC4C-4C31-972C-D303BAE64B66}" type="presParOf" srcId="{2F0B94B8-900D-4EA4-BE2F-3B65C2570290}" destId="{39539BBF-45DF-47FE-82C5-1AAD332621FD}" srcOrd="2" destOrd="0" presId="urn:microsoft.com/office/officeart/2008/layout/VerticalCurvedList"/>
    <dgm:cxn modelId="{AE250C85-1BAC-447A-93C4-76024136FC4C}" type="presParOf" srcId="{2F0B94B8-900D-4EA4-BE2F-3B65C2570290}" destId="{2C71CF80-11D5-4371-A4EE-2584CF7DEFA5}" srcOrd="3" destOrd="0" presId="urn:microsoft.com/office/officeart/2008/layout/VerticalCurvedList"/>
    <dgm:cxn modelId="{F5A455CF-F4DD-40FF-84DC-5D02D3948B35}" type="presParOf" srcId="{EEB2936A-C9F8-4DC4-AC82-1AC846D16191}" destId="{04AE4C15-C03B-4F3F-A4DD-1565E27D1AF1}" srcOrd="1" destOrd="0" presId="urn:microsoft.com/office/officeart/2008/layout/VerticalCurvedList"/>
    <dgm:cxn modelId="{82AA11FA-631A-49F6-9D7C-935A6E801CAE}" type="presParOf" srcId="{EEB2936A-C9F8-4DC4-AC82-1AC846D16191}" destId="{B92E6007-023D-48D3-AC55-FAB7C217427C}" srcOrd="2" destOrd="0" presId="urn:microsoft.com/office/officeart/2008/layout/VerticalCurvedList"/>
    <dgm:cxn modelId="{5D0B0588-85B3-4A01-AB83-D0CE8C9F02EE}" type="presParOf" srcId="{B92E6007-023D-48D3-AC55-FAB7C217427C}" destId="{2CAD8832-1D7C-4F9F-AAF7-860559323172}" srcOrd="0" destOrd="0" presId="urn:microsoft.com/office/officeart/2008/layout/VerticalCurvedList"/>
    <dgm:cxn modelId="{B7BD9773-ABD1-4F7E-903F-6C56BEA91B60}" type="presParOf" srcId="{EEB2936A-C9F8-4DC4-AC82-1AC846D16191}" destId="{89164DB4-1525-4FF0-A7BC-8A3469F1E6CD}" srcOrd="3" destOrd="0" presId="urn:microsoft.com/office/officeart/2008/layout/VerticalCurvedList"/>
    <dgm:cxn modelId="{49AAC745-63D3-4E51-ACA0-4735AE439A33}" type="presParOf" srcId="{EEB2936A-C9F8-4DC4-AC82-1AC846D16191}" destId="{46ACA6B8-13E9-48D1-B013-62CD40B0F855}" srcOrd="4" destOrd="0" presId="urn:microsoft.com/office/officeart/2008/layout/VerticalCurvedList"/>
    <dgm:cxn modelId="{1916BA12-8BC2-41E0-95CD-D7ADFB6012F5}" type="presParOf" srcId="{46ACA6B8-13E9-48D1-B013-62CD40B0F855}" destId="{9FE426A4-B0C3-4D97-9B4F-5E9EC3EB7FD6}" srcOrd="0" destOrd="0" presId="urn:microsoft.com/office/officeart/2008/layout/VerticalCurvedList"/>
    <dgm:cxn modelId="{1F537E20-0B74-471A-AD86-579C22175423}" type="presParOf" srcId="{EEB2936A-C9F8-4DC4-AC82-1AC846D16191}" destId="{BB106021-7DD7-432D-8C6E-86CE00EA2E9D}" srcOrd="5" destOrd="0" presId="urn:microsoft.com/office/officeart/2008/layout/VerticalCurvedList"/>
    <dgm:cxn modelId="{DC8ECEEC-D59F-466B-8739-B39F80311EED}" type="presParOf" srcId="{EEB2936A-C9F8-4DC4-AC82-1AC846D16191}" destId="{C8C402BE-A5E9-40C6-93C4-A0CDA66770F2}" srcOrd="6" destOrd="0" presId="urn:microsoft.com/office/officeart/2008/layout/VerticalCurvedList"/>
    <dgm:cxn modelId="{ED6EC830-E872-49E0-A43A-97FC653A0D85}" type="presParOf" srcId="{C8C402BE-A5E9-40C6-93C4-A0CDA66770F2}" destId="{D2824EE4-998F-4C08-A53E-DDC4FDAD6950}" srcOrd="0" destOrd="0" presId="urn:microsoft.com/office/officeart/2008/layout/VerticalCurvedList"/>
    <dgm:cxn modelId="{82819F41-EC10-4618-9610-05B8BE5496ED}" type="presParOf" srcId="{EEB2936A-C9F8-4DC4-AC82-1AC846D16191}" destId="{0E6F88B3-1A9E-4CE8-8A94-43D0D985CCA8}" srcOrd="7" destOrd="0" presId="urn:microsoft.com/office/officeart/2008/layout/VerticalCurvedList"/>
    <dgm:cxn modelId="{420B29F7-B4F9-42EF-AF15-6035BDEC38F6}" type="presParOf" srcId="{EEB2936A-C9F8-4DC4-AC82-1AC846D16191}" destId="{8D19FE27-EB36-46CB-B2F7-D4BD77B5299A}" srcOrd="8" destOrd="0" presId="urn:microsoft.com/office/officeart/2008/layout/VerticalCurvedList"/>
    <dgm:cxn modelId="{20961FFD-A93D-428B-97AB-D8005D7DF30B}" type="presParOf" srcId="{8D19FE27-EB36-46CB-B2F7-D4BD77B5299A}" destId="{7233081D-5970-47F1-9F12-05BF55EF370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38E1E7-57C2-416D-9509-9BB5B34B0C2A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</dgm:pt>
    <dgm:pt modelId="{1B50E684-57E9-45DD-9640-51646BF71F06}">
      <dgm:prSet phldrT="[Text]"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4800" cap="none" dirty="0"/>
            <a:t>Design</a:t>
          </a:r>
        </a:p>
      </dgm:t>
    </dgm:pt>
    <dgm:pt modelId="{0D80D8D0-15E0-44AE-876D-5179B8C2213E}" type="parTrans" cxnId="{A63FCC88-71CC-4C04-9D88-FDA4453B9905}">
      <dgm:prSet/>
      <dgm:spPr/>
      <dgm:t>
        <a:bodyPr/>
        <a:lstStyle/>
        <a:p>
          <a:endParaRPr lang="en-US"/>
        </a:p>
      </dgm:t>
    </dgm:pt>
    <dgm:pt modelId="{BD22E03B-C00A-4623-8B2E-BD94AC18944F}" type="sibTrans" cxnId="{A63FCC88-71CC-4C04-9D88-FDA4453B9905}">
      <dgm:prSet/>
      <dgm:spPr/>
      <dgm:t>
        <a:bodyPr/>
        <a:lstStyle/>
        <a:p>
          <a:endParaRPr lang="en-US"/>
        </a:p>
      </dgm:t>
    </dgm:pt>
    <dgm:pt modelId="{01A32182-7F7F-4F0D-A3E3-7A0A31DA8A81}">
      <dgm:prSet phldrT="[Text]"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4800" cap="none" dirty="0"/>
            <a:t>Innovate</a:t>
          </a:r>
        </a:p>
      </dgm:t>
    </dgm:pt>
    <dgm:pt modelId="{A55EC540-9E2E-400A-A2A8-6B729D1728A4}" type="parTrans" cxnId="{2E006CD2-8CEF-45C1-8715-D55B3F5E06CA}">
      <dgm:prSet/>
      <dgm:spPr/>
      <dgm:t>
        <a:bodyPr/>
        <a:lstStyle/>
        <a:p>
          <a:endParaRPr lang="en-US"/>
        </a:p>
      </dgm:t>
    </dgm:pt>
    <dgm:pt modelId="{8073DCE6-3C39-4003-8680-28E3D9174EA0}" type="sibTrans" cxnId="{2E006CD2-8CEF-45C1-8715-D55B3F5E06CA}">
      <dgm:prSet/>
      <dgm:spPr/>
      <dgm:t>
        <a:bodyPr/>
        <a:lstStyle/>
        <a:p>
          <a:endParaRPr lang="en-US"/>
        </a:p>
      </dgm:t>
    </dgm:pt>
    <dgm:pt modelId="{5538DB41-9CEE-4166-85FE-8EC464483DCE}">
      <dgm:prSet phldrT="[Text]"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4800" cap="none" dirty="0"/>
            <a:t>Market</a:t>
          </a:r>
        </a:p>
      </dgm:t>
    </dgm:pt>
    <dgm:pt modelId="{C4DB0290-0CBF-4065-8CE2-505221502DB9}" type="parTrans" cxnId="{39927218-AD31-4097-A827-293566491F83}">
      <dgm:prSet/>
      <dgm:spPr/>
      <dgm:t>
        <a:bodyPr/>
        <a:lstStyle/>
        <a:p>
          <a:endParaRPr lang="en-US"/>
        </a:p>
      </dgm:t>
    </dgm:pt>
    <dgm:pt modelId="{8C9E264A-5310-41C1-B4E5-9CB502CDB8E6}" type="sibTrans" cxnId="{39927218-AD31-4097-A827-293566491F83}">
      <dgm:prSet/>
      <dgm:spPr/>
      <dgm:t>
        <a:bodyPr/>
        <a:lstStyle/>
        <a:p>
          <a:endParaRPr lang="en-US"/>
        </a:p>
      </dgm:t>
    </dgm:pt>
    <dgm:pt modelId="{69B7F838-71ED-4954-86A1-56D3562A65E4}" type="pres">
      <dgm:prSet presAssocID="{AD38E1E7-57C2-416D-9509-9BB5B34B0C2A}" presName="root" presStyleCnt="0">
        <dgm:presLayoutVars>
          <dgm:dir/>
          <dgm:resizeHandles val="exact"/>
        </dgm:presLayoutVars>
      </dgm:prSet>
      <dgm:spPr/>
    </dgm:pt>
    <dgm:pt modelId="{454A7D90-0BBB-4E54-BD58-208D8F58DF2C}" type="pres">
      <dgm:prSet presAssocID="{1B50E684-57E9-45DD-9640-51646BF71F06}" presName="compNode" presStyleCnt="0"/>
      <dgm:spPr/>
    </dgm:pt>
    <dgm:pt modelId="{51D331EE-60D9-44E8-B32F-246E76B69181}" type="pres">
      <dgm:prSet presAssocID="{1B50E684-57E9-45DD-9640-51646BF71F06}" presName="iconBgRect" presStyleLbl="bgShp" presStyleIdx="0" presStyleCnt="3"/>
      <dgm:spPr/>
    </dgm:pt>
    <dgm:pt modelId="{F1544D48-21C6-4366-B62A-8A594D5790EF}" type="pres">
      <dgm:prSet presAssocID="{1B50E684-57E9-45DD-9640-51646BF71F0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uler"/>
        </a:ext>
      </dgm:extLst>
    </dgm:pt>
    <dgm:pt modelId="{F15E78C8-D5DA-4CEB-A3F0-C5909311FFD4}" type="pres">
      <dgm:prSet presAssocID="{1B50E684-57E9-45DD-9640-51646BF71F06}" presName="spaceRect" presStyleCnt="0"/>
      <dgm:spPr/>
    </dgm:pt>
    <dgm:pt modelId="{E5B6F436-EF1D-4C91-969B-FA175774D28D}" type="pres">
      <dgm:prSet presAssocID="{1B50E684-57E9-45DD-9640-51646BF71F06}" presName="textRect" presStyleLbl="revTx" presStyleIdx="0" presStyleCnt="3">
        <dgm:presLayoutVars>
          <dgm:chMax val="1"/>
          <dgm:chPref val="1"/>
        </dgm:presLayoutVars>
      </dgm:prSet>
      <dgm:spPr/>
    </dgm:pt>
    <dgm:pt modelId="{EF47E7DA-CFAA-4856-8A6A-C34B62FEE4EF}" type="pres">
      <dgm:prSet presAssocID="{BD22E03B-C00A-4623-8B2E-BD94AC18944F}" presName="sibTrans" presStyleCnt="0"/>
      <dgm:spPr/>
    </dgm:pt>
    <dgm:pt modelId="{9426E7EA-641D-4A3F-BFCD-C1253B0CB6D4}" type="pres">
      <dgm:prSet presAssocID="{01A32182-7F7F-4F0D-A3E3-7A0A31DA8A81}" presName="compNode" presStyleCnt="0"/>
      <dgm:spPr/>
    </dgm:pt>
    <dgm:pt modelId="{15206C3D-455A-4EC9-97CD-1ED0F4C0D9BB}" type="pres">
      <dgm:prSet presAssocID="{01A32182-7F7F-4F0D-A3E3-7A0A31DA8A81}" presName="iconBgRect" presStyleLbl="bgShp" presStyleIdx="1" presStyleCnt="3"/>
      <dgm:spPr/>
    </dgm:pt>
    <dgm:pt modelId="{4ACA8FD0-733C-4A5E-8D1B-348D1A9D5B04}" type="pres">
      <dgm:prSet presAssocID="{01A32182-7F7F-4F0D-A3E3-7A0A31DA8A8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352DDAF4-0640-412F-8B1C-9ACFDD5395C6}" type="pres">
      <dgm:prSet presAssocID="{01A32182-7F7F-4F0D-A3E3-7A0A31DA8A81}" presName="spaceRect" presStyleCnt="0"/>
      <dgm:spPr/>
    </dgm:pt>
    <dgm:pt modelId="{AE03D0D4-0BCB-46E1-96C3-78F99E748211}" type="pres">
      <dgm:prSet presAssocID="{01A32182-7F7F-4F0D-A3E3-7A0A31DA8A81}" presName="textRect" presStyleLbl="revTx" presStyleIdx="1" presStyleCnt="3">
        <dgm:presLayoutVars>
          <dgm:chMax val="1"/>
          <dgm:chPref val="1"/>
        </dgm:presLayoutVars>
      </dgm:prSet>
      <dgm:spPr/>
    </dgm:pt>
    <dgm:pt modelId="{55D84C39-89A0-4939-A137-E544FEB2255D}" type="pres">
      <dgm:prSet presAssocID="{8073DCE6-3C39-4003-8680-28E3D9174EA0}" presName="sibTrans" presStyleCnt="0"/>
      <dgm:spPr/>
    </dgm:pt>
    <dgm:pt modelId="{9988C680-D599-4226-8B80-20268DFB9713}" type="pres">
      <dgm:prSet presAssocID="{5538DB41-9CEE-4166-85FE-8EC464483DCE}" presName="compNode" presStyleCnt="0"/>
      <dgm:spPr/>
    </dgm:pt>
    <dgm:pt modelId="{C8E51BD1-58AB-49D6-B62F-DB6C1E017DEB}" type="pres">
      <dgm:prSet presAssocID="{5538DB41-9CEE-4166-85FE-8EC464483DCE}" presName="iconBgRect" presStyleLbl="bgShp" presStyleIdx="2" presStyleCnt="3"/>
      <dgm:spPr/>
    </dgm:pt>
    <dgm:pt modelId="{EB99768F-3A90-4E21-AC57-15BB6C0C55D1}" type="pres">
      <dgm:prSet presAssocID="{5538DB41-9CEE-4166-85FE-8EC464483DC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Graph with Upward Trend"/>
        </a:ext>
      </dgm:extLst>
    </dgm:pt>
    <dgm:pt modelId="{EF46D310-A257-41C9-A938-7621653AAE70}" type="pres">
      <dgm:prSet presAssocID="{5538DB41-9CEE-4166-85FE-8EC464483DCE}" presName="spaceRect" presStyleCnt="0"/>
      <dgm:spPr/>
    </dgm:pt>
    <dgm:pt modelId="{B435E157-464E-4C1D-9ADC-C6B3E2C4FC0C}" type="pres">
      <dgm:prSet presAssocID="{5538DB41-9CEE-4166-85FE-8EC464483DCE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5C910613-6141-488A-90D7-0DB836D3EE42}" type="presOf" srcId="{AD38E1E7-57C2-416D-9509-9BB5B34B0C2A}" destId="{69B7F838-71ED-4954-86A1-56D3562A65E4}" srcOrd="0" destOrd="0" presId="urn:microsoft.com/office/officeart/2018/5/layout/IconCircleLabelList"/>
    <dgm:cxn modelId="{39927218-AD31-4097-A827-293566491F83}" srcId="{AD38E1E7-57C2-416D-9509-9BB5B34B0C2A}" destId="{5538DB41-9CEE-4166-85FE-8EC464483DCE}" srcOrd="2" destOrd="0" parTransId="{C4DB0290-0CBF-4065-8CE2-505221502DB9}" sibTransId="{8C9E264A-5310-41C1-B4E5-9CB502CDB8E6}"/>
    <dgm:cxn modelId="{98865079-8785-45A4-BA62-62AC3E3124A3}" type="presOf" srcId="{5538DB41-9CEE-4166-85FE-8EC464483DCE}" destId="{B435E157-464E-4C1D-9ADC-C6B3E2C4FC0C}" srcOrd="0" destOrd="0" presId="urn:microsoft.com/office/officeart/2018/5/layout/IconCircleLabelList"/>
    <dgm:cxn modelId="{A63FCC88-71CC-4C04-9D88-FDA4453B9905}" srcId="{AD38E1E7-57C2-416D-9509-9BB5B34B0C2A}" destId="{1B50E684-57E9-45DD-9640-51646BF71F06}" srcOrd="0" destOrd="0" parTransId="{0D80D8D0-15E0-44AE-876D-5179B8C2213E}" sibTransId="{BD22E03B-C00A-4623-8B2E-BD94AC18944F}"/>
    <dgm:cxn modelId="{1FE69099-87E2-486C-8B24-9DFE3AA1FC5C}" type="presOf" srcId="{01A32182-7F7F-4F0D-A3E3-7A0A31DA8A81}" destId="{AE03D0D4-0BCB-46E1-96C3-78F99E748211}" srcOrd="0" destOrd="0" presId="urn:microsoft.com/office/officeart/2018/5/layout/IconCircleLabelList"/>
    <dgm:cxn modelId="{58B092C8-252E-4858-9C73-84E772D1BE5C}" type="presOf" srcId="{1B50E684-57E9-45DD-9640-51646BF71F06}" destId="{E5B6F436-EF1D-4C91-969B-FA175774D28D}" srcOrd="0" destOrd="0" presId="urn:microsoft.com/office/officeart/2018/5/layout/IconCircleLabelList"/>
    <dgm:cxn modelId="{2E006CD2-8CEF-45C1-8715-D55B3F5E06CA}" srcId="{AD38E1E7-57C2-416D-9509-9BB5B34B0C2A}" destId="{01A32182-7F7F-4F0D-A3E3-7A0A31DA8A81}" srcOrd="1" destOrd="0" parTransId="{A55EC540-9E2E-400A-A2A8-6B729D1728A4}" sibTransId="{8073DCE6-3C39-4003-8680-28E3D9174EA0}"/>
    <dgm:cxn modelId="{B0F8120B-CB86-4077-9E66-A7513F3D8B82}" type="presParOf" srcId="{69B7F838-71ED-4954-86A1-56D3562A65E4}" destId="{454A7D90-0BBB-4E54-BD58-208D8F58DF2C}" srcOrd="0" destOrd="0" presId="urn:microsoft.com/office/officeart/2018/5/layout/IconCircleLabelList"/>
    <dgm:cxn modelId="{9299914A-D948-4493-87A7-23D09371F456}" type="presParOf" srcId="{454A7D90-0BBB-4E54-BD58-208D8F58DF2C}" destId="{51D331EE-60D9-44E8-B32F-246E76B69181}" srcOrd="0" destOrd="0" presId="urn:microsoft.com/office/officeart/2018/5/layout/IconCircleLabelList"/>
    <dgm:cxn modelId="{530E5067-C4B3-4585-8CBD-C990D032D35F}" type="presParOf" srcId="{454A7D90-0BBB-4E54-BD58-208D8F58DF2C}" destId="{F1544D48-21C6-4366-B62A-8A594D5790EF}" srcOrd="1" destOrd="0" presId="urn:microsoft.com/office/officeart/2018/5/layout/IconCircleLabelList"/>
    <dgm:cxn modelId="{9C495F6B-7F72-4ACE-96DA-8255D64204DF}" type="presParOf" srcId="{454A7D90-0BBB-4E54-BD58-208D8F58DF2C}" destId="{F15E78C8-D5DA-4CEB-A3F0-C5909311FFD4}" srcOrd="2" destOrd="0" presId="urn:microsoft.com/office/officeart/2018/5/layout/IconCircleLabelList"/>
    <dgm:cxn modelId="{DACDD1A1-E87D-4BB4-BFEE-3231A8DB3D42}" type="presParOf" srcId="{454A7D90-0BBB-4E54-BD58-208D8F58DF2C}" destId="{E5B6F436-EF1D-4C91-969B-FA175774D28D}" srcOrd="3" destOrd="0" presId="urn:microsoft.com/office/officeart/2018/5/layout/IconCircleLabelList"/>
    <dgm:cxn modelId="{D00985DE-595D-46BB-ABB6-31B064216BBE}" type="presParOf" srcId="{69B7F838-71ED-4954-86A1-56D3562A65E4}" destId="{EF47E7DA-CFAA-4856-8A6A-C34B62FEE4EF}" srcOrd="1" destOrd="0" presId="urn:microsoft.com/office/officeart/2018/5/layout/IconCircleLabelList"/>
    <dgm:cxn modelId="{109A0D26-AEEE-4E52-AA7B-A5E84A91C2A5}" type="presParOf" srcId="{69B7F838-71ED-4954-86A1-56D3562A65E4}" destId="{9426E7EA-641D-4A3F-BFCD-C1253B0CB6D4}" srcOrd="2" destOrd="0" presId="urn:microsoft.com/office/officeart/2018/5/layout/IconCircleLabelList"/>
    <dgm:cxn modelId="{9E0E8050-FAA6-44D8-81D0-4776AD556DC6}" type="presParOf" srcId="{9426E7EA-641D-4A3F-BFCD-C1253B0CB6D4}" destId="{15206C3D-455A-4EC9-97CD-1ED0F4C0D9BB}" srcOrd="0" destOrd="0" presId="urn:microsoft.com/office/officeart/2018/5/layout/IconCircleLabelList"/>
    <dgm:cxn modelId="{55795AC9-D9C3-4D37-8232-62647B6AE505}" type="presParOf" srcId="{9426E7EA-641D-4A3F-BFCD-C1253B0CB6D4}" destId="{4ACA8FD0-733C-4A5E-8D1B-348D1A9D5B04}" srcOrd="1" destOrd="0" presId="urn:microsoft.com/office/officeart/2018/5/layout/IconCircleLabelList"/>
    <dgm:cxn modelId="{4A456E2C-5277-48D1-A8FF-0D3893CE1A01}" type="presParOf" srcId="{9426E7EA-641D-4A3F-BFCD-C1253B0CB6D4}" destId="{352DDAF4-0640-412F-8B1C-9ACFDD5395C6}" srcOrd="2" destOrd="0" presId="urn:microsoft.com/office/officeart/2018/5/layout/IconCircleLabelList"/>
    <dgm:cxn modelId="{698B6EB1-CB7B-4FBA-9BED-78498D4DCD4B}" type="presParOf" srcId="{9426E7EA-641D-4A3F-BFCD-C1253B0CB6D4}" destId="{AE03D0D4-0BCB-46E1-96C3-78F99E748211}" srcOrd="3" destOrd="0" presId="urn:microsoft.com/office/officeart/2018/5/layout/IconCircleLabelList"/>
    <dgm:cxn modelId="{A9B61A06-ACDA-4580-BD63-D5FB2E672BF8}" type="presParOf" srcId="{69B7F838-71ED-4954-86A1-56D3562A65E4}" destId="{55D84C39-89A0-4939-A137-E544FEB2255D}" srcOrd="3" destOrd="0" presId="urn:microsoft.com/office/officeart/2018/5/layout/IconCircleLabelList"/>
    <dgm:cxn modelId="{A395742E-6E02-408F-8ABF-4BF372230AC3}" type="presParOf" srcId="{69B7F838-71ED-4954-86A1-56D3562A65E4}" destId="{9988C680-D599-4226-8B80-20268DFB9713}" srcOrd="4" destOrd="0" presId="urn:microsoft.com/office/officeart/2018/5/layout/IconCircleLabelList"/>
    <dgm:cxn modelId="{E2666BF1-82F0-4A32-88FA-5638E17DE420}" type="presParOf" srcId="{9988C680-D599-4226-8B80-20268DFB9713}" destId="{C8E51BD1-58AB-49D6-B62F-DB6C1E017DEB}" srcOrd="0" destOrd="0" presId="urn:microsoft.com/office/officeart/2018/5/layout/IconCircleLabelList"/>
    <dgm:cxn modelId="{ACE55234-CCA4-42B6-ADEB-D776A2CF1E04}" type="presParOf" srcId="{9988C680-D599-4226-8B80-20268DFB9713}" destId="{EB99768F-3A90-4E21-AC57-15BB6C0C55D1}" srcOrd="1" destOrd="0" presId="urn:microsoft.com/office/officeart/2018/5/layout/IconCircleLabelList"/>
    <dgm:cxn modelId="{1692B236-96CC-4D32-90EE-DD8FDC439BF8}" type="presParOf" srcId="{9988C680-D599-4226-8B80-20268DFB9713}" destId="{EF46D310-A257-41C9-A938-7621653AAE70}" srcOrd="2" destOrd="0" presId="urn:microsoft.com/office/officeart/2018/5/layout/IconCircleLabelList"/>
    <dgm:cxn modelId="{CE02B447-2C97-4CA0-936F-6FD0410B3D86}" type="presParOf" srcId="{9988C680-D599-4226-8B80-20268DFB9713}" destId="{B435E157-464E-4C1D-9ADC-C6B3E2C4FC0C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9461FC0-77D9-4E76-9890-674A6D0E53FA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F6FCA8-82BD-4744-B5D6-C2E8249EEE34}">
      <dgm:prSet phldrT="[Text]" custT="1"/>
      <dgm:spPr>
        <a:solidFill>
          <a:schemeClr val="accent6"/>
        </a:solidFill>
        <a:ln>
          <a:solidFill>
            <a:schemeClr val="accent6"/>
          </a:solidFill>
        </a:ln>
      </dgm:spPr>
      <dgm:t>
        <a:bodyPr/>
        <a:lstStyle/>
        <a:p>
          <a:r>
            <a:rPr lang="en-US" sz="3600" dirty="0"/>
            <a:t>Team Structure</a:t>
          </a:r>
        </a:p>
      </dgm:t>
    </dgm:pt>
    <dgm:pt modelId="{FC820881-595C-44A3-B7A2-D4E7F528DB99}" type="parTrans" cxnId="{0DC08643-2D2A-473C-91D3-06AD18F4A919}">
      <dgm:prSet/>
      <dgm:spPr/>
      <dgm:t>
        <a:bodyPr/>
        <a:lstStyle/>
        <a:p>
          <a:endParaRPr lang="en-US"/>
        </a:p>
      </dgm:t>
    </dgm:pt>
    <dgm:pt modelId="{FFD61763-B531-4DE7-A4AA-507800C11E34}" type="sibTrans" cxnId="{0DC08643-2D2A-473C-91D3-06AD18F4A919}">
      <dgm:prSet/>
      <dgm:spPr/>
      <dgm:t>
        <a:bodyPr/>
        <a:lstStyle/>
        <a:p>
          <a:endParaRPr lang="en-US"/>
        </a:p>
      </dgm:t>
    </dgm:pt>
    <dgm:pt modelId="{37B05EFC-BB7A-4EB1-9CEB-B584F9B3B115}">
      <dgm:prSet phldrT="[Text]" custT="1"/>
      <dgm:spPr/>
      <dgm:t>
        <a:bodyPr/>
        <a:lstStyle/>
        <a:p>
          <a:r>
            <a:rPr lang="en-US" sz="3600" dirty="0"/>
            <a:t>Wet Lab</a:t>
          </a:r>
        </a:p>
      </dgm:t>
    </dgm:pt>
    <dgm:pt modelId="{AD2B1AC1-1305-44C8-AAF3-6A9C45F00EFC}" type="parTrans" cxnId="{8A65AD79-B8CB-45B7-AF73-F99CC8CB7BEC}">
      <dgm:prSet/>
      <dgm:spPr/>
      <dgm:t>
        <a:bodyPr/>
        <a:lstStyle/>
        <a:p>
          <a:endParaRPr lang="en-US"/>
        </a:p>
      </dgm:t>
    </dgm:pt>
    <dgm:pt modelId="{94BBF08B-E8C4-4032-A96D-053214902F53}" type="sibTrans" cxnId="{8A65AD79-B8CB-45B7-AF73-F99CC8CB7BEC}">
      <dgm:prSet/>
      <dgm:spPr/>
      <dgm:t>
        <a:bodyPr/>
        <a:lstStyle/>
        <a:p>
          <a:endParaRPr lang="en-US"/>
        </a:p>
      </dgm:t>
    </dgm:pt>
    <dgm:pt modelId="{F36EA676-3F53-4F57-B3F4-F1C027E2CA29}">
      <dgm:prSet phldrT="[Text]" custT="1"/>
      <dgm:spPr/>
      <dgm:t>
        <a:bodyPr/>
        <a:lstStyle/>
        <a:p>
          <a:r>
            <a:rPr lang="en-US" sz="3600" dirty="0"/>
            <a:t>Dry Lab</a:t>
          </a:r>
        </a:p>
      </dgm:t>
    </dgm:pt>
    <dgm:pt modelId="{65D4A5E1-DE6A-4B6C-BC6C-5C137F4B4384}" type="parTrans" cxnId="{9FCA6D7F-3358-4C22-88C8-B51BA2EEB640}">
      <dgm:prSet/>
      <dgm:spPr/>
      <dgm:t>
        <a:bodyPr/>
        <a:lstStyle/>
        <a:p>
          <a:endParaRPr lang="en-US"/>
        </a:p>
      </dgm:t>
    </dgm:pt>
    <dgm:pt modelId="{1535A849-BEA6-4E1F-82E2-3006E558881E}" type="sibTrans" cxnId="{9FCA6D7F-3358-4C22-88C8-B51BA2EEB640}">
      <dgm:prSet/>
      <dgm:spPr/>
      <dgm:t>
        <a:bodyPr/>
        <a:lstStyle/>
        <a:p>
          <a:endParaRPr lang="en-US"/>
        </a:p>
      </dgm:t>
    </dgm:pt>
    <dgm:pt modelId="{DE78DEB0-E203-49D3-9962-ED49A45AED2D}">
      <dgm:prSet phldrT="[Text]" custT="1"/>
      <dgm:spPr/>
      <dgm:t>
        <a:bodyPr lIns="0" rIns="0"/>
        <a:lstStyle/>
        <a:p>
          <a:r>
            <a:rPr lang="en-US" sz="3300" dirty="0"/>
            <a:t>Human Practices</a:t>
          </a:r>
        </a:p>
      </dgm:t>
    </dgm:pt>
    <dgm:pt modelId="{B87F1476-967B-479F-B62B-30BFE6914816}" type="parTrans" cxnId="{2A6D0A41-F1FF-452D-B185-76A4CD303935}">
      <dgm:prSet/>
      <dgm:spPr/>
      <dgm:t>
        <a:bodyPr/>
        <a:lstStyle/>
        <a:p>
          <a:endParaRPr lang="en-US"/>
        </a:p>
      </dgm:t>
    </dgm:pt>
    <dgm:pt modelId="{FDB42AD3-C211-4298-A3F8-A876311C4E07}" type="sibTrans" cxnId="{2A6D0A41-F1FF-452D-B185-76A4CD303935}">
      <dgm:prSet/>
      <dgm:spPr/>
      <dgm:t>
        <a:bodyPr/>
        <a:lstStyle/>
        <a:p>
          <a:endParaRPr lang="en-US"/>
        </a:p>
      </dgm:t>
    </dgm:pt>
    <dgm:pt modelId="{CF210211-9106-478E-B776-5F43D71AFC41}">
      <dgm:prSet phldrT="[Text]" custT="1"/>
      <dgm:spPr/>
      <dgm:t>
        <a:bodyPr/>
        <a:lstStyle/>
        <a:p>
          <a:r>
            <a:rPr lang="en-US" sz="3600" dirty="0"/>
            <a:t>Funds</a:t>
          </a:r>
        </a:p>
      </dgm:t>
    </dgm:pt>
    <dgm:pt modelId="{DFFC1BA4-DF92-48A8-98C4-5E2BC1A4E7DE}" type="parTrans" cxnId="{638E1944-BBE9-44C6-B2CE-6E26904CB982}">
      <dgm:prSet/>
      <dgm:spPr/>
      <dgm:t>
        <a:bodyPr/>
        <a:lstStyle/>
        <a:p>
          <a:endParaRPr lang="en-US"/>
        </a:p>
      </dgm:t>
    </dgm:pt>
    <dgm:pt modelId="{8C883BF0-F067-47CD-9CAB-F930E85A9D87}" type="sibTrans" cxnId="{638E1944-BBE9-44C6-B2CE-6E26904CB982}">
      <dgm:prSet/>
      <dgm:spPr/>
      <dgm:t>
        <a:bodyPr/>
        <a:lstStyle/>
        <a:p>
          <a:endParaRPr lang="en-US"/>
        </a:p>
      </dgm:t>
    </dgm:pt>
    <dgm:pt modelId="{9422DC2A-95F9-4463-A954-FF2E5758F496}">
      <dgm:prSet phldrT="[Text]" custT="1"/>
      <dgm:spPr/>
      <dgm:t>
        <a:bodyPr/>
        <a:lstStyle/>
        <a:p>
          <a:r>
            <a:rPr lang="en-US" sz="3600" dirty="0"/>
            <a:t>Comms</a:t>
          </a:r>
        </a:p>
      </dgm:t>
    </dgm:pt>
    <dgm:pt modelId="{4F5FBED9-3354-4C1A-8212-2946027D147A}" type="parTrans" cxnId="{12DE1778-4170-41C1-BEDB-9474FC947678}">
      <dgm:prSet/>
      <dgm:spPr/>
      <dgm:t>
        <a:bodyPr/>
        <a:lstStyle/>
        <a:p>
          <a:endParaRPr lang="en-US"/>
        </a:p>
      </dgm:t>
    </dgm:pt>
    <dgm:pt modelId="{EAC36A3D-3456-4D31-9F47-503CAA7D122E}" type="sibTrans" cxnId="{12DE1778-4170-41C1-BEDB-9474FC947678}">
      <dgm:prSet/>
      <dgm:spPr/>
      <dgm:t>
        <a:bodyPr/>
        <a:lstStyle/>
        <a:p>
          <a:endParaRPr lang="en-US"/>
        </a:p>
      </dgm:t>
    </dgm:pt>
    <dgm:pt modelId="{76728725-BE06-434D-9D7F-7B0214E1E9BF}">
      <dgm:prSet phldrT="[Text]" custT="1"/>
      <dgm:spPr/>
      <dgm:t>
        <a:bodyPr/>
        <a:lstStyle/>
        <a:p>
          <a:r>
            <a:rPr lang="en-US" sz="3600" dirty="0"/>
            <a:t>Design</a:t>
          </a:r>
        </a:p>
      </dgm:t>
    </dgm:pt>
    <dgm:pt modelId="{7F7C5711-01C0-44F6-ABF6-132D8E2AB5D9}" type="parTrans" cxnId="{F7A7C20D-9698-4214-9514-6801CD4FAE9C}">
      <dgm:prSet/>
      <dgm:spPr/>
      <dgm:t>
        <a:bodyPr/>
        <a:lstStyle/>
        <a:p>
          <a:endParaRPr lang="en-US"/>
        </a:p>
      </dgm:t>
    </dgm:pt>
    <dgm:pt modelId="{97E4AB36-9538-407C-A84E-A8573D56DE92}" type="sibTrans" cxnId="{F7A7C20D-9698-4214-9514-6801CD4FAE9C}">
      <dgm:prSet/>
      <dgm:spPr/>
      <dgm:t>
        <a:bodyPr/>
        <a:lstStyle/>
        <a:p>
          <a:endParaRPr lang="en-US"/>
        </a:p>
      </dgm:t>
    </dgm:pt>
    <dgm:pt modelId="{A2BA7E8B-EAAC-4236-8C8F-22EBB9741B0F}" type="pres">
      <dgm:prSet presAssocID="{B9461FC0-77D9-4E76-9890-674A6D0E53F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22AD73D6-76ED-44F4-8623-60E6A8F4C57C}" type="pres">
      <dgm:prSet presAssocID="{E0F6FCA8-82BD-4744-B5D6-C2E8249EEE34}" presName="Parent" presStyleLbl="node0" presStyleIdx="0" presStyleCnt="1">
        <dgm:presLayoutVars>
          <dgm:chMax val="6"/>
          <dgm:chPref val="6"/>
        </dgm:presLayoutVars>
      </dgm:prSet>
      <dgm:spPr/>
    </dgm:pt>
    <dgm:pt modelId="{FB799AAA-E4EB-42F9-ACE3-B099E29FF094}" type="pres">
      <dgm:prSet presAssocID="{37B05EFC-BB7A-4EB1-9CEB-B584F9B3B115}" presName="Accent1" presStyleCnt="0"/>
      <dgm:spPr/>
    </dgm:pt>
    <dgm:pt modelId="{6C8986C9-F5F7-4877-ADA3-5B87AC0632BF}" type="pres">
      <dgm:prSet presAssocID="{37B05EFC-BB7A-4EB1-9CEB-B584F9B3B115}" presName="Accent" presStyleLbl="bgShp" presStyleIdx="0" presStyleCnt="6"/>
      <dgm:spPr/>
    </dgm:pt>
    <dgm:pt modelId="{C3F985DD-D015-4D44-A0DE-7E5F70F0B3C5}" type="pres">
      <dgm:prSet presAssocID="{37B05EFC-BB7A-4EB1-9CEB-B584F9B3B115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B4719A82-0B97-40BA-B605-8C4CB36AA740}" type="pres">
      <dgm:prSet presAssocID="{F36EA676-3F53-4F57-B3F4-F1C027E2CA29}" presName="Accent2" presStyleCnt="0"/>
      <dgm:spPr/>
    </dgm:pt>
    <dgm:pt modelId="{EF1B5505-54AD-4CE5-9CDA-4858A5EAB576}" type="pres">
      <dgm:prSet presAssocID="{F36EA676-3F53-4F57-B3F4-F1C027E2CA29}" presName="Accent" presStyleLbl="bgShp" presStyleIdx="1" presStyleCnt="6"/>
      <dgm:spPr/>
    </dgm:pt>
    <dgm:pt modelId="{3881813B-74F9-4D9A-9C27-5C249447C7DC}" type="pres">
      <dgm:prSet presAssocID="{F36EA676-3F53-4F57-B3F4-F1C027E2CA29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F6926CC2-89F7-4CED-ABFC-B84DE872D67E}" type="pres">
      <dgm:prSet presAssocID="{DE78DEB0-E203-49D3-9962-ED49A45AED2D}" presName="Accent3" presStyleCnt="0"/>
      <dgm:spPr/>
    </dgm:pt>
    <dgm:pt modelId="{BBB47BAF-C070-42EF-82AA-DA50136EAED2}" type="pres">
      <dgm:prSet presAssocID="{DE78DEB0-E203-49D3-9962-ED49A45AED2D}" presName="Accent" presStyleLbl="bgShp" presStyleIdx="2" presStyleCnt="6"/>
      <dgm:spPr/>
    </dgm:pt>
    <dgm:pt modelId="{2D1DB55C-EC25-4A6B-A58D-32F34D9A9C9D}" type="pres">
      <dgm:prSet presAssocID="{DE78DEB0-E203-49D3-9962-ED49A45AED2D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5EC27FC0-CCC4-4517-B90F-87E23D36476F}" type="pres">
      <dgm:prSet presAssocID="{CF210211-9106-478E-B776-5F43D71AFC41}" presName="Accent4" presStyleCnt="0"/>
      <dgm:spPr/>
    </dgm:pt>
    <dgm:pt modelId="{C3B80C29-9A6B-4910-8482-0457E02CE6D4}" type="pres">
      <dgm:prSet presAssocID="{CF210211-9106-478E-B776-5F43D71AFC41}" presName="Accent" presStyleLbl="bgShp" presStyleIdx="3" presStyleCnt="6"/>
      <dgm:spPr/>
    </dgm:pt>
    <dgm:pt modelId="{7BBC23EB-9DC1-4E60-A9C3-72986505D9E7}" type="pres">
      <dgm:prSet presAssocID="{CF210211-9106-478E-B776-5F43D71AFC41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FC3AFB6A-9FB6-407B-A755-1605DDFDEF24}" type="pres">
      <dgm:prSet presAssocID="{9422DC2A-95F9-4463-A954-FF2E5758F496}" presName="Accent5" presStyleCnt="0"/>
      <dgm:spPr/>
    </dgm:pt>
    <dgm:pt modelId="{F6F46806-C54E-449F-9FC6-809DA18F811A}" type="pres">
      <dgm:prSet presAssocID="{9422DC2A-95F9-4463-A954-FF2E5758F496}" presName="Accent" presStyleLbl="bgShp" presStyleIdx="4" presStyleCnt="6"/>
      <dgm:spPr/>
    </dgm:pt>
    <dgm:pt modelId="{D77B0E00-666C-4079-A65A-878992687757}" type="pres">
      <dgm:prSet presAssocID="{9422DC2A-95F9-4463-A954-FF2E5758F496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70D5E2CB-7596-4E98-9C9A-A4AAEA5976F3}" type="pres">
      <dgm:prSet presAssocID="{76728725-BE06-434D-9D7F-7B0214E1E9BF}" presName="Accent6" presStyleCnt="0"/>
      <dgm:spPr/>
    </dgm:pt>
    <dgm:pt modelId="{BCD866C9-8A39-4EA3-96E2-DB8C8A32A6E1}" type="pres">
      <dgm:prSet presAssocID="{76728725-BE06-434D-9D7F-7B0214E1E9BF}" presName="Accent" presStyleLbl="bgShp" presStyleIdx="5" presStyleCnt="6"/>
      <dgm:spPr/>
    </dgm:pt>
    <dgm:pt modelId="{0B4737AE-74C2-4821-B29F-E3EB374034B6}" type="pres">
      <dgm:prSet presAssocID="{76728725-BE06-434D-9D7F-7B0214E1E9BF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4080C205-F6E5-47CE-A98D-C26659BF9F32}" type="presOf" srcId="{DE78DEB0-E203-49D3-9962-ED49A45AED2D}" destId="{2D1DB55C-EC25-4A6B-A58D-32F34D9A9C9D}" srcOrd="0" destOrd="0" presId="urn:microsoft.com/office/officeart/2011/layout/HexagonRadial"/>
    <dgm:cxn modelId="{F7A7C20D-9698-4214-9514-6801CD4FAE9C}" srcId="{E0F6FCA8-82BD-4744-B5D6-C2E8249EEE34}" destId="{76728725-BE06-434D-9D7F-7B0214E1E9BF}" srcOrd="5" destOrd="0" parTransId="{7F7C5711-01C0-44F6-ABF6-132D8E2AB5D9}" sibTransId="{97E4AB36-9538-407C-A84E-A8573D56DE92}"/>
    <dgm:cxn modelId="{8C6B2114-5456-4D7A-8F1C-DADB55A3EDC2}" type="presOf" srcId="{76728725-BE06-434D-9D7F-7B0214E1E9BF}" destId="{0B4737AE-74C2-4821-B29F-E3EB374034B6}" srcOrd="0" destOrd="0" presId="urn:microsoft.com/office/officeart/2011/layout/HexagonRadial"/>
    <dgm:cxn modelId="{7B45BB19-F1BF-4D67-91B0-C4A87DC50F69}" type="presOf" srcId="{37B05EFC-BB7A-4EB1-9CEB-B584F9B3B115}" destId="{C3F985DD-D015-4D44-A0DE-7E5F70F0B3C5}" srcOrd="0" destOrd="0" presId="urn:microsoft.com/office/officeart/2011/layout/HexagonRadial"/>
    <dgm:cxn modelId="{5205C21E-818F-46FF-B5AD-01E9555B8577}" type="presOf" srcId="{B9461FC0-77D9-4E76-9890-674A6D0E53FA}" destId="{A2BA7E8B-EAAC-4236-8C8F-22EBB9741B0F}" srcOrd="0" destOrd="0" presId="urn:microsoft.com/office/officeart/2011/layout/HexagonRadial"/>
    <dgm:cxn modelId="{2A6D0A41-F1FF-452D-B185-76A4CD303935}" srcId="{E0F6FCA8-82BD-4744-B5D6-C2E8249EEE34}" destId="{DE78DEB0-E203-49D3-9962-ED49A45AED2D}" srcOrd="2" destOrd="0" parTransId="{B87F1476-967B-479F-B62B-30BFE6914816}" sibTransId="{FDB42AD3-C211-4298-A3F8-A876311C4E07}"/>
    <dgm:cxn modelId="{0DC08643-2D2A-473C-91D3-06AD18F4A919}" srcId="{B9461FC0-77D9-4E76-9890-674A6D0E53FA}" destId="{E0F6FCA8-82BD-4744-B5D6-C2E8249EEE34}" srcOrd="0" destOrd="0" parTransId="{FC820881-595C-44A3-B7A2-D4E7F528DB99}" sibTransId="{FFD61763-B531-4DE7-A4AA-507800C11E34}"/>
    <dgm:cxn modelId="{638E1944-BBE9-44C6-B2CE-6E26904CB982}" srcId="{E0F6FCA8-82BD-4744-B5D6-C2E8249EEE34}" destId="{CF210211-9106-478E-B776-5F43D71AFC41}" srcOrd="3" destOrd="0" parTransId="{DFFC1BA4-DF92-48A8-98C4-5E2BC1A4E7DE}" sibTransId="{8C883BF0-F067-47CD-9CAB-F930E85A9D87}"/>
    <dgm:cxn modelId="{12DE1778-4170-41C1-BEDB-9474FC947678}" srcId="{E0F6FCA8-82BD-4744-B5D6-C2E8249EEE34}" destId="{9422DC2A-95F9-4463-A954-FF2E5758F496}" srcOrd="4" destOrd="0" parTransId="{4F5FBED9-3354-4C1A-8212-2946027D147A}" sibTransId="{EAC36A3D-3456-4D31-9F47-503CAA7D122E}"/>
    <dgm:cxn modelId="{8A65AD79-B8CB-45B7-AF73-F99CC8CB7BEC}" srcId="{E0F6FCA8-82BD-4744-B5D6-C2E8249EEE34}" destId="{37B05EFC-BB7A-4EB1-9CEB-B584F9B3B115}" srcOrd="0" destOrd="0" parTransId="{AD2B1AC1-1305-44C8-AAF3-6A9C45F00EFC}" sibTransId="{94BBF08B-E8C4-4032-A96D-053214902F53}"/>
    <dgm:cxn modelId="{9FCA6D7F-3358-4C22-88C8-B51BA2EEB640}" srcId="{E0F6FCA8-82BD-4744-B5D6-C2E8249EEE34}" destId="{F36EA676-3F53-4F57-B3F4-F1C027E2CA29}" srcOrd="1" destOrd="0" parTransId="{65D4A5E1-DE6A-4B6C-BC6C-5C137F4B4384}" sibTransId="{1535A849-BEA6-4E1F-82E2-3006E558881E}"/>
    <dgm:cxn modelId="{57C0BCBD-EE5C-4674-829A-0FA318FEE599}" type="presOf" srcId="{CF210211-9106-478E-B776-5F43D71AFC41}" destId="{7BBC23EB-9DC1-4E60-A9C3-72986505D9E7}" srcOrd="0" destOrd="0" presId="urn:microsoft.com/office/officeart/2011/layout/HexagonRadial"/>
    <dgm:cxn modelId="{DB5A69CD-845A-42E2-853D-6D66F3D73CB4}" type="presOf" srcId="{F36EA676-3F53-4F57-B3F4-F1C027E2CA29}" destId="{3881813B-74F9-4D9A-9C27-5C249447C7DC}" srcOrd="0" destOrd="0" presId="urn:microsoft.com/office/officeart/2011/layout/HexagonRadial"/>
    <dgm:cxn modelId="{E2B4B9DF-8A00-41BD-BF2A-8174BA96B802}" type="presOf" srcId="{E0F6FCA8-82BD-4744-B5D6-C2E8249EEE34}" destId="{22AD73D6-76ED-44F4-8623-60E6A8F4C57C}" srcOrd="0" destOrd="0" presId="urn:microsoft.com/office/officeart/2011/layout/HexagonRadial"/>
    <dgm:cxn modelId="{D27C10E0-ACDF-4D8B-A565-A0A41B9F13D1}" type="presOf" srcId="{9422DC2A-95F9-4463-A954-FF2E5758F496}" destId="{D77B0E00-666C-4079-A65A-878992687757}" srcOrd="0" destOrd="0" presId="urn:microsoft.com/office/officeart/2011/layout/HexagonRadial"/>
    <dgm:cxn modelId="{EBD0A9EE-65BA-45DB-BDC8-16B3D74D4CC3}" type="presParOf" srcId="{A2BA7E8B-EAAC-4236-8C8F-22EBB9741B0F}" destId="{22AD73D6-76ED-44F4-8623-60E6A8F4C57C}" srcOrd="0" destOrd="0" presId="urn:microsoft.com/office/officeart/2011/layout/HexagonRadial"/>
    <dgm:cxn modelId="{68DAA8F8-978A-44A0-9BD2-70A6800164AB}" type="presParOf" srcId="{A2BA7E8B-EAAC-4236-8C8F-22EBB9741B0F}" destId="{FB799AAA-E4EB-42F9-ACE3-B099E29FF094}" srcOrd="1" destOrd="0" presId="urn:microsoft.com/office/officeart/2011/layout/HexagonRadial"/>
    <dgm:cxn modelId="{DD7BAB4B-4FF6-4344-952A-1173665796E1}" type="presParOf" srcId="{FB799AAA-E4EB-42F9-ACE3-B099E29FF094}" destId="{6C8986C9-F5F7-4877-ADA3-5B87AC0632BF}" srcOrd="0" destOrd="0" presId="urn:microsoft.com/office/officeart/2011/layout/HexagonRadial"/>
    <dgm:cxn modelId="{60DD44D7-3D07-483E-8696-C4522D9240EC}" type="presParOf" srcId="{A2BA7E8B-EAAC-4236-8C8F-22EBB9741B0F}" destId="{C3F985DD-D015-4D44-A0DE-7E5F70F0B3C5}" srcOrd="2" destOrd="0" presId="urn:microsoft.com/office/officeart/2011/layout/HexagonRadial"/>
    <dgm:cxn modelId="{843323C0-8AA6-43CD-A980-1241880A9AE8}" type="presParOf" srcId="{A2BA7E8B-EAAC-4236-8C8F-22EBB9741B0F}" destId="{B4719A82-0B97-40BA-B605-8C4CB36AA740}" srcOrd="3" destOrd="0" presId="urn:microsoft.com/office/officeart/2011/layout/HexagonRadial"/>
    <dgm:cxn modelId="{6D081CC6-097A-4C46-B496-6E07301276F1}" type="presParOf" srcId="{B4719A82-0B97-40BA-B605-8C4CB36AA740}" destId="{EF1B5505-54AD-4CE5-9CDA-4858A5EAB576}" srcOrd="0" destOrd="0" presId="urn:microsoft.com/office/officeart/2011/layout/HexagonRadial"/>
    <dgm:cxn modelId="{50EC83C1-02F3-4FA5-9149-5D4DBBBC88F4}" type="presParOf" srcId="{A2BA7E8B-EAAC-4236-8C8F-22EBB9741B0F}" destId="{3881813B-74F9-4D9A-9C27-5C249447C7DC}" srcOrd="4" destOrd="0" presId="urn:microsoft.com/office/officeart/2011/layout/HexagonRadial"/>
    <dgm:cxn modelId="{F0612E9C-3950-4394-8CDC-5BC394EE5ECD}" type="presParOf" srcId="{A2BA7E8B-EAAC-4236-8C8F-22EBB9741B0F}" destId="{F6926CC2-89F7-4CED-ABFC-B84DE872D67E}" srcOrd="5" destOrd="0" presId="urn:microsoft.com/office/officeart/2011/layout/HexagonRadial"/>
    <dgm:cxn modelId="{A99E6DB6-5F21-46C3-B4CB-5937128669AE}" type="presParOf" srcId="{F6926CC2-89F7-4CED-ABFC-B84DE872D67E}" destId="{BBB47BAF-C070-42EF-82AA-DA50136EAED2}" srcOrd="0" destOrd="0" presId="urn:microsoft.com/office/officeart/2011/layout/HexagonRadial"/>
    <dgm:cxn modelId="{A016928D-A921-4467-B1E5-3B990D498623}" type="presParOf" srcId="{A2BA7E8B-EAAC-4236-8C8F-22EBB9741B0F}" destId="{2D1DB55C-EC25-4A6B-A58D-32F34D9A9C9D}" srcOrd="6" destOrd="0" presId="urn:microsoft.com/office/officeart/2011/layout/HexagonRadial"/>
    <dgm:cxn modelId="{91603A80-CF14-4616-BA05-A944A23739AC}" type="presParOf" srcId="{A2BA7E8B-EAAC-4236-8C8F-22EBB9741B0F}" destId="{5EC27FC0-CCC4-4517-B90F-87E23D36476F}" srcOrd="7" destOrd="0" presId="urn:microsoft.com/office/officeart/2011/layout/HexagonRadial"/>
    <dgm:cxn modelId="{9B015008-F2F1-44F1-B92F-04C3733BCA5A}" type="presParOf" srcId="{5EC27FC0-CCC4-4517-B90F-87E23D36476F}" destId="{C3B80C29-9A6B-4910-8482-0457E02CE6D4}" srcOrd="0" destOrd="0" presId="urn:microsoft.com/office/officeart/2011/layout/HexagonRadial"/>
    <dgm:cxn modelId="{5C1D1644-45C7-4D96-895B-F7102115AB66}" type="presParOf" srcId="{A2BA7E8B-EAAC-4236-8C8F-22EBB9741B0F}" destId="{7BBC23EB-9DC1-4E60-A9C3-72986505D9E7}" srcOrd="8" destOrd="0" presId="urn:microsoft.com/office/officeart/2011/layout/HexagonRadial"/>
    <dgm:cxn modelId="{C57C153A-2C67-49ED-AFFF-B769625758DD}" type="presParOf" srcId="{A2BA7E8B-EAAC-4236-8C8F-22EBB9741B0F}" destId="{FC3AFB6A-9FB6-407B-A755-1605DDFDEF24}" srcOrd="9" destOrd="0" presId="urn:microsoft.com/office/officeart/2011/layout/HexagonRadial"/>
    <dgm:cxn modelId="{D19D7C58-293E-47F0-B6B3-237A2B9E495C}" type="presParOf" srcId="{FC3AFB6A-9FB6-407B-A755-1605DDFDEF24}" destId="{F6F46806-C54E-449F-9FC6-809DA18F811A}" srcOrd="0" destOrd="0" presId="urn:microsoft.com/office/officeart/2011/layout/HexagonRadial"/>
    <dgm:cxn modelId="{74F9FE83-38B2-433C-B0A2-A05A7C73960B}" type="presParOf" srcId="{A2BA7E8B-EAAC-4236-8C8F-22EBB9741B0F}" destId="{D77B0E00-666C-4079-A65A-878992687757}" srcOrd="10" destOrd="0" presId="urn:microsoft.com/office/officeart/2011/layout/HexagonRadial"/>
    <dgm:cxn modelId="{79DEEAB1-F549-4D72-BABD-2A2DA8120958}" type="presParOf" srcId="{A2BA7E8B-EAAC-4236-8C8F-22EBB9741B0F}" destId="{70D5E2CB-7596-4E98-9C9A-A4AAEA5976F3}" srcOrd="11" destOrd="0" presId="urn:microsoft.com/office/officeart/2011/layout/HexagonRadial"/>
    <dgm:cxn modelId="{5EA6F7EA-6C39-482B-92E9-15BB1BFC1816}" type="presParOf" srcId="{70D5E2CB-7596-4E98-9C9A-A4AAEA5976F3}" destId="{BCD866C9-8A39-4EA3-96E2-DB8C8A32A6E1}" srcOrd="0" destOrd="0" presId="urn:microsoft.com/office/officeart/2011/layout/HexagonRadial"/>
    <dgm:cxn modelId="{1FCAC8C8-6392-4980-BADD-25897B42114C}" type="presParOf" srcId="{A2BA7E8B-EAAC-4236-8C8F-22EBB9741B0F}" destId="{0B4737AE-74C2-4821-B29F-E3EB374034B6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AB1125-63FD-47F3-9BCF-3CCCA8E9A56B}">
      <dsp:nvSpPr>
        <dsp:cNvPr id="0" name=""/>
        <dsp:cNvSpPr/>
      </dsp:nvSpPr>
      <dsp:spPr>
        <a:xfrm>
          <a:off x="205509" y="16114"/>
          <a:ext cx="911674" cy="91167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ECC554-1959-431A-9ECD-D4036650E942}">
      <dsp:nvSpPr>
        <dsp:cNvPr id="0" name=""/>
        <dsp:cNvSpPr/>
      </dsp:nvSpPr>
      <dsp:spPr>
        <a:xfrm>
          <a:off x="396960" y="207566"/>
          <a:ext cx="528770" cy="5287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E4826F-D0E3-4A13-BFD7-2A3C7A4E71CA}">
      <dsp:nvSpPr>
        <dsp:cNvPr id="0" name=""/>
        <dsp:cNvSpPr/>
      </dsp:nvSpPr>
      <dsp:spPr>
        <a:xfrm>
          <a:off x="1312541" y="16114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Biology</a:t>
          </a:r>
        </a:p>
      </dsp:txBody>
      <dsp:txXfrm>
        <a:off x="1312541" y="16114"/>
        <a:ext cx="2148945" cy="911674"/>
      </dsp:txXfrm>
    </dsp:sp>
    <dsp:sp modelId="{33D78DBA-0AA3-4C59-9E0C-07A767D8E5CD}">
      <dsp:nvSpPr>
        <dsp:cNvPr id="0" name=""/>
        <dsp:cNvSpPr/>
      </dsp:nvSpPr>
      <dsp:spPr>
        <a:xfrm>
          <a:off x="3835925" y="16114"/>
          <a:ext cx="911674" cy="91167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6E1BB4-1D4D-4421-8975-9AB487C42F58}">
      <dsp:nvSpPr>
        <dsp:cNvPr id="0" name=""/>
        <dsp:cNvSpPr/>
      </dsp:nvSpPr>
      <dsp:spPr>
        <a:xfrm>
          <a:off x="4027376" y="207566"/>
          <a:ext cx="528770" cy="5287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59137D-5D3C-424C-A1A5-226BBA4B1EF2}">
      <dsp:nvSpPr>
        <dsp:cNvPr id="0" name=""/>
        <dsp:cNvSpPr/>
      </dsp:nvSpPr>
      <dsp:spPr>
        <a:xfrm>
          <a:off x="4942957" y="16114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Engineering</a:t>
          </a:r>
        </a:p>
      </dsp:txBody>
      <dsp:txXfrm>
        <a:off x="4942957" y="16114"/>
        <a:ext cx="2148945" cy="911674"/>
      </dsp:txXfrm>
    </dsp:sp>
    <dsp:sp modelId="{AD51855C-4DDD-4F7C-9C3D-9BE72E4A3C49}">
      <dsp:nvSpPr>
        <dsp:cNvPr id="0" name=""/>
        <dsp:cNvSpPr/>
      </dsp:nvSpPr>
      <dsp:spPr>
        <a:xfrm>
          <a:off x="7466341" y="16114"/>
          <a:ext cx="911674" cy="91167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B1CBA5-623B-43B4-8E49-C17BBE75374B}">
      <dsp:nvSpPr>
        <dsp:cNvPr id="0" name=""/>
        <dsp:cNvSpPr/>
      </dsp:nvSpPr>
      <dsp:spPr>
        <a:xfrm>
          <a:off x="7657792" y="207566"/>
          <a:ext cx="528770" cy="52877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BAAABF-5CCB-40F6-AB6A-998C74A1559F}">
      <dsp:nvSpPr>
        <dsp:cNvPr id="0" name=""/>
        <dsp:cNvSpPr/>
      </dsp:nvSpPr>
      <dsp:spPr>
        <a:xfrm>
          <a:off x="8573374" y="16114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Computer Science</a:t>
          </a:r>
        </a:p>
      </dsp:txBody>
      <dsp:txXfrm>
        <a:off x="8573374" y="16114"/>
        <a:ext cx="2148945" cy="911674"/>
      </dsp:txXfrm>
    </dsp:sp>
    <dsp:sp modelId="{468AF429-0A35-4384-A2A2-8F9EF4A63DB3}">
      <dsp:nvSpPr>
        <dsp:cNvPr id="0" name=""/>
        <dsp:cNvSpPr/>
      </dsp:nvSpPr>
      <dsp:spPr>
        <a:xfrm>
          <a:off x="205509" y="1640565"/>
          <a:ext cx="911674" cy="91167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96BFD9-8B9C-4D91-A6BA-863122EDBA7B}">
      <dsp:nvSpPr>
        <dsp:cNvPr id="0" name=""/>
        <dsp:cNvSpPr/>
      </dsp:nvSpPr>
      <dsp:spPr>
        <a:xfrm>
          <a:off x="396960" y="1832017"/>
          <a:ext cx="528770" cy="52877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EBF7F1-5152-42B8-BC8A-BCF704702B2A}">
      <dsp:nvSpPr>
        <dsp:cNvPr id="0" name=""/>
        <dsp:cNvSpPr/>
      </dsp:nvSpPr>
      <dsp:spPr>
        <a:xfrm>
          <a:off x="1312541" y="1640565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Math</a:t>
          </a:r>
        </a:p>
      </dsp:txBody>
      <dsp:txXfrm>
        <a:off x="1312541" y="1640565"/>
        <a:ext cx="2148945" cy="911674"/>
      </dsp:txXfrm>
    </dsp:sp>
    <dsp:sp modelId="{0A0EAA2B-C0E5-43C9-A994-C9E9EB63E5FB}">
      <dsp:nvSpPr>
        <dsp:cNvPr id="0" name=""/>
        <dsp:cNvSpPr/>
      </dsp:nvSpPr>
      <dsp:spPr>
        <a:xfrm>
          <a:off x="3835925" y="1640565"/>
          <a:ext cx="911674" cy="91167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3C0F42-EF48-470D-914A-AD908DE82D4A}">
      <dsp:nvSpPr>
        <dsp:cNvPr id="0" name=""/>
        <dsp:cNvSpPr/>
      </dsp:nvSpPr>
      <dsp:spPr>
        <a:xfrm>
          <a:off x="4027376" y="1832017"/>
          <a:ext cx="528770" cy="52877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3B97E2-ED70-4159-8C32-BE504F03C77E}">
      <dsp:nvSpPr>
        <dsp:cNvPr id="0" name=""/>
        <dsp:cNvSpPr/>
      </dsp:nvSpPr>
      <dsp:spPr>
        <a:xfrm>
          <a:off x="4942957" y="1640565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Social Science</a:t>
          </a:r>
        </a:p>
      </dsp:txBody>
      <dsp:txXfrm>
        <a:off x="4942957" y="1640565"/>
        <a:ext cx="2148945" cy="911674"/>
      </dsp:txXfrm>
    </dsp:sp>
    <dsp:sp modelId="{83B226A4-3BD5-4054-8BB7-3DCD9336C5D1}">
      <dsp:nvSpPr>
        <dsp:cNvPr id="0" name=""/>
        <dsp:cNvSpPr/>
      </dsp:nvSpPr>
      <dsp:spPr>
        <a:xfrm>
          <a:off x="7466341" y="1640565"/>
          <a:ext cx="911674" cy="91167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A3618F-F40B-45FD-9D24-5381C9805A45}">
      <dsp:nvSpPr>
        <dsp:cNvPr id="0" name=""/>
        <dsp:cNvSpPr/>
      </dsp:nvSpPr>
      <dsp:spPr>
        <a:xfrm>
          <a:off x="7657792" y="1832017"/>
          <a:ext cx="528770" cy="52877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E82549-CAEC-43C5-9DEA-69F168E53445}">
      <dsp:nvSpPr>
        <dsp:cNvPr id="0" name=""/>
        <dsp:cNvSpPr/>
      </dsp:nvSpPr>
      <dsp:spPr>
        <a:xfrm>
          <a:off x="8573374" y="1640565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Humanities</a:t>
          </a:r>
        </a:p>
      </dsp:txBody>
      <dsp:txXfrm>
        <a:off x="8573374" y="1640565"/>
        <a:ext cx="2148945" cy="911674"/>
      </dsp:txXfrm>
    </dsp:sp>
    <dsp:sp modelId="{3A547F82-C27B-4479-993B-E7F8814F76C4}">
      <dsp:nvSpPr>
        <dsp:cNvPr id="0" name=""/>
        <dsp:cNvSpPr/>
      </dsp:nvSpPr>
      <dsp:spPr>
        <a:xfrm>
          <a:off x="205509" y="3265016"/>
          <a:ext cx="911674" cy="91167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1115B6-63FB-4BEF-8D87-9913B6451A1B}">
      <dsp:nvSpPr>
        <dsp:cNvPr id="0" name=""/>
        <dsp:cNvSpPr/>
      </dsp:nvSpPr>
      <dsp:spPr>
        <a:xfrm>
          <a:off x="396960" y="3456467"/>
          <a:ext cx="528770" cy="528770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001B66-C4DA-4C79-A777-BB0EF2BB3448}">
      <dsp:nvSpPr>
        <dsp:cNvPr id="0" name=""/>
        <dsp:cNvSpPr/>
      </dsp:nvSpPr>
      <dsp:spPr>
        <a:xfrm>
          <a:off x="1312541" y="3265016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Business</a:t>
          </a:r>
        </a:p>
      </dsp:txBody>
      <dsp:txXfrm>
        <a:off x="1312541" y="3265016"/>
        <a:ext cx="2148945" cy="911674"/>
      </dsp:txXfrm>
    </dsp:sp>
    <dsp:sp modelId="{E007F9B0-CA1D-4656-89CF-C4D8570F5F99}">
      <dsp:nvSpPr>
        <dsp:cNvPr id="0" name=""/>
        <dsp:cNvSpPr/>
      </dsp:nvSpPr>
      <dsp:spPr>
        <a:xfrm>
          <a:off x="3835925" y="3265016"/>
          <a:ext cx="911674" cy="91167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B92EBA-5130-41C2-8CD3-8F2338DD4D6C}">
      <dsp:nvSpPr>
        <dsp:cNvPr id="0" name=""/>
        <dsp:cNvSpPr/>
      </dsp:nvSpPr>
      <dsp:spPr>
        <a:xfrm>
          <a:off x="4027376" y="3456467"/>
          <a:ext cx="528770" cy="528770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AAA420-AE81-43DF-9C6C-EE7655CA88A1}">
      <dsp:nvSpPr>
        <dsp:cNvPr id="0" name=""/>
        <dsp:cNvSpPr/>
      </dsp:nvSpPr>
      <dsp:spPr>
        <a:xfrm>
          <a:off x="4942957" y="3265016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Communication</a:t>
          </a:r>
        </a:p>
      </dsp:txBody>
      <dsp:txXfrm>
        <a:off x="4942957" y="3265016"/>
        <a:ext cx="2148945" cy="911674"/>
      </dsp:txXfrm>
    </dsp:sp>
    <dsp:sp modelId="{2EC6D77E-CCE4-457F-A358-1FB73CA9D90B}">
      <dsp:nvSpPr>
        <dsp:cNvPr id="0" name=""/>
        <dsp:cNvSpPr/>
      </dsp:nvSpPr>
      <dsp:spPr>
        <a:xfrm>
          <a:off x="7466341" y="3265016"/>
          <a:ext cx="911674" cy="91167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9E9138-F2F3-401C-8280-607C789DB36A}">
      <dsp:nvSpPr>
        <dsp:cNvPr id="0" name=""/>
        <dsp:cNvSpPr/>
      </dsp:nvSpPr>
      <dsp:spPr>
        <a:xfrm>
          <a:off x="7657792" y="3456467"/>
          <a:ext cx="528770" cy="528770"/>
        </a:xfrm>
        <a:prstGeom prst="rect">
          <a:avLst/>
        </a:prstGeom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15209B-3866-43AA-8AB1-D26C86613ADD}">
      <dsp:nvSpPr>
        <dsp:cNvPr id="0" name=""/>
        <dsp:cNvSpPr/>
      </dsp:nvSpPr>
      <dsp:spPr>
        <a:xfrm>
          <a:off x="8573374" y="3265016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Art and Design</a:t>
          </a:r>
        </a:p>
      </dsp:txBody>
      <dsp:txXfrm>
        <a:off x="8573374" y="3265016"/>
        <a:ext cx="2148945" cy="9116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86189E-67AA-4801-AA6C-13FDECD282AC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AE4C15-C03B-4F3F-A4DD-1565E27D1AF1}">
      <dsp:nvSpPr>
        <dsp:cNvPr id="0" name=""/>
        <dsp:cNvSpPr/>
      </dsp:nvSpPr>
      <dsp:spPr>
        <a:xfrm>
          <a:off x="492024" y="334530"/>
          <a:ext cx="9963850" cy="6694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1344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3600" b="0" i="0" u="none" kern="1200" dirty="0"/>
            <a:t>Ensuring Ethical Considerations </a:t>
          </a:r>
          <a:endParaRPr lang="en-US" sz="3600" kern="1200" dirty="0"/>
        </a:p>
      </dsp:txBody>
      <dsp:txXfrm>
        <a:off x="492024" y="334530"/>
        <a:ext cx="9963850" cy="669409"/>
      </dsp:txXfrm>
    </dsp:sp>
    <dsp:sp modelId="{2CAD8832-1D7C-4F9F-AAF7-860559323172}">
      <dsp:nvSpPr>
        <dsp:cNvPr id="0" name=""/>
        <dsp:cNvSpPr/>
      </dsp:nvSpPr>
      <dsp:spPr>
        <a:xfrm>
          <a:off x="73643" y="250854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164DB4-1525-4FF0-A7BC-8A3469F1E6CD}">
      <dsp:nvSpPr>
        <dsp:cNvPr id="0" name=""/>
        <dsp:cNvSpPr/>
      </dsp:nvSpPr>
      <dsp:spPr>
        <a:xfrm>
          <a:off x="875812" y="1338819"/>
          <a:ext cx="9580062" cy="6694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1344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3600" b="0" i="0" u="none" kern="1200" dirty="0"/>
            <a:t>Engaging with Stakeholders &amp; Communities</a:t>
          </a:r>
        </a:p>
      </dsp:txBody>
      <dsp:txXfrm>
        <a:off x="875812" y="1338819"/>
        <a:ext cx="9580062" cy="669409"/>
      </dsp:txXfrm>
    </dsp:sp>
    <dsp:sp modelId="{9FE426A4-B0C3-4D97-9B4F-5E9EC3EB7FD6}">
      <dsp:nvSpPr>
        <dsp:cNvPr id="0" name=""/>
        <dsp:cNvSpPr/>
      </dsp:nvSpPr>
      <dsp:spPr>
        <a:xfrm>
          <a:off x="457431" y="1255143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106021-7DD7-432D-8C6E-86CE00EA2E9D}">
      <dsp:nvSpPr>
        <dsp:cNvPr id="0" name=""/>
        <dsp:cNvSpPr/>
      </dsp:nvSpPr>
      <dsp:spPr>
        <a:xfrm>
          <a:off x="875812" y="2343108"/>
          <a:ext cx="9580062" cy="6694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1344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3600" b="0" i="0" u="none" kern="1200" dirty="0"/>
            <a:t>Public Education &amp; Outreach</a:t>
          </a:r>
        </a:p>
      </dsp:txBody>
      <dsp:txXfrm>
        <a:off x="875812" y="2343108"/>
        <a:ext cx="9580062" cy="669409"/>
      </dsp:txXfrm>
    </dsp:sp>
    <dsp:sp modelId="{D2824EE4-998F-4C08-A53E-DDC4FDAD6950}">
      <dsp:nvSpPr>
        <dsp:cNvPr id="0" name=""/>
        <dsp:cNvSpPr/>
      </dsp:nvSpPr>
      <dsp:spPr>
        <a:xfrm>
          <a:off x="457431" y="2259432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6F88B3-1A9E-4CE8-8A94-43D0D985CCA8}">
      <dsp:nvSpPr>
        <dsp:cNvPr id="0" name=""/>
        <dsp:cNvSpPr/>
      </dsp:nvSpPr>
      <dsp:spPr>
        <a:xfrm>
          <a:off x="492024" y="3347397"/>
          <a:ext cx="9963850" cy="6694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1344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3600" b="0" i="0" u="none" kern="1200" dirty="0"/>
            <a:t>Policy and Biosecurity</a:t>
          </a:r>
        </a:p>
      </dsp:txBody>
      <dsp:txXfrm>
        <a:off x="492024" y="3347397"/>
        <a:ext cx="9963850" cy="669409"/>
      </dsp:txXfrm>
    </dsp:sp>
    <dsp:sp modelId="{7233081D-5970-47F1-9F12-05BF55EF370C}">
      <dsp:nvSpPr>
        <dsp:cNvPr id="0" name=""/>
        <dsp:cNvSpPr/>
      </dsp:nvSpPr>
      <dsp:spPr>
        <a:xfrm>
          <a:off x="73643" y="3263721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D331EE-60D9-44E8-B32F-246E76B69181}">
      <dsp:nvSpPr>
        <dsp:cNvPr id="0" name=""/>
        <dsp:cNvSpPr/>
      </dsp:nvSpPr>
      <dsp:spPr>
        <a:xfrm>
          <a:off x="718664" y="431402"/>
          <a:ext cx="1955812" cy="195581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544D48-21C6-4366-B62A-8A594D5790EF}">
      <dsp:nvSpPr>
        <dsp:cNvPr id="0" name=""/>
        <dsp:cNvSpPr/>
      </dsp:nvSpPr>
      <dsp:spPr>
        <a:xfrm>
          <a:off x="1135476" y="848214"/>
          <a:ext cx="1122187" cy="11221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B6F436-EF1D-4C91-969B-FA175774D28D}">
      <dsp:nvSpPr>
        <dsp:cNvPr id="0" name=""/>
        <dsp:cNvSpPr/>
      </dsp:nvSpPr>
      <dsp:spPr>
        <a:xfrm>
          <a:off x="93445" y="2996402"/>
          <a:ext cx="3206250" cy="76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2133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4800" kern="1200" cap="none" dirty="0"/>
            <a:t>Design</a:t>
          </a:r>
        </a:p>
      </dsp:txBody>
      <dsp:txXfrm>
        <a:off x="93445" y="2996402"/>
        <a:ext cx="3206250" cy="765000"/>
      </dsp:txXfrm>
    </dsp:sp>
    <dsp:sp modelId="{15206C3D-455A-4EC9-97CD-1ED0F4C0D9BB}">
      <dsp:nvSpPr>
        <dsp:cNvPr id="0" name=""/>
        <dsp:cNvSpPr/>
      </dsp:nvSpPr>
      <dsp:spPr>
        <a:xfrm>
          <a:off x="4486008" y="431402"/>
          <a:ext cx="1955812" cy="195581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CA8FD0-733C-4A5E-8D1B-348D1A9D5B04}">
      <dsp:nvSpPr>
        <dsp:cNvPr id="0" name=""/>
        <dsp:cNvSpPr/>
      </dsp:nvSpPr>
      <dsp:spPr>
        <a:xfrm>
          <a:off x="4902820" y="848214"/>
          <a:ext cx="1122187" cy="11221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03D0D4-0BCB-46E1-96C3-78F99E748211}">
      <dsp:nvSpPr>
        <dsp:cNvPr id="0" name=""/>
        <dsp:cNvSpPr/>
      </dsp:nvSpPr>
      <dsp:spPr>
        <a:xfrm>
          <a:off x="3860789" y="2996402"/>
          <a:ext cx="3206250" cy="76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2133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4800" kern="1200" cap="none" dirty="0"/>
            <a:t>Innovate</a:t>
          </a:r>
        </a:p>
      </dsp:txBody>
      <dsp:txXfrm>
        <a:off x="3860789" y="2996402"/>
        <a:ext cx="3206250" cy="765000"/>
      </dsp:txXfrm>
    </dsp:sp>
    <dsp:sp modelId="{C8E51BD1-58AB-49D6-B62F-DB6C1E017DEB}">
      <dsp:nvSpPr>
        <dsp:cNvPr id="0" name=""/>
        <dsp:cNvSpPr/>
      </dsp:nvSpPr>
      <dsp:spPr>
        <a:xfrm>
          <a:off x="8253352" y="431402"/>
          <a:ext cx="1955812" cy="195581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99768F-3A90-4E21-AC57-15BB6C0C55D1}">
      <dsp:nvSpPr>
        <dsp:cNvPr id="0" name=""/>
        <dsp:cNvSpPr/>
      </dsp:nvSpPr>
      <dsp:spPr>
        <a:xfrm>
          <a:off x="8670164" y="848214"/>
          <a:ext cx="1122187" cy="11221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35E157-464E-4C1D-9ADC-C6B3E2C4FC0C}">
      <dsp:nvSpPr>
        <dsp:cNvPr id="0" name=""/>
        <dsp:cNvSpPr/>
      </dsp:nvSpPr>
      <dsp:spPr>
        <a:xfrm>
          <a:off x="7628133" y="2996402"/>
          <a:ext cx="3206250" cy="76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2133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4800" kern="1200" cap="none" dirty="0"/>
            <a:t>Market</a:t>
          </a:r>
        </a:p>
      </dsp:txBody>
      <dsp:txXfrm>
        <a:off x="7628133" y="2996402"/>
        <a:ext cx="3206250" cy="765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AD73D6-76ED-44F4-8623-60E6A8F4C57C}">
      <dsp:nvSpPr>
        <dsp:cNvPr id="0" name=""/>
        <dsp:cNvSpPr/>
      </dsp:nvSpPr>
      <dsp:spPr>
        <a:xfrm>
          <a:off x="3108500" y="2212390"/>
          <a:ext cx="2812044" cy="2432532"/>
        </a:xfrm>
        <a:prstGeom prst="hexagon">
          <a:avLst>
            <a:gd name="adj" fmla="val 28570"/>
            <a:gd name="vf" fmla="val 115470"/>
          </a:avLst>
        </a:prstGeom>
        <a:solidFill>
          <a:schemeClr val="accent6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Team Structure</a:t>
          </a:r>
        </a:p>
      </dsp:txBody>
      <dsp:txXfrm>
        <a:off x="3574495" y="2615495"/>
        <a:ext cx="1880054" cy="1626322"/>
      </dsp:txXfrm>
    </dsp:sp>
    <dsp:sp modelId="{EF1B5505-54AD-4CE5-9CDA-4858A5EAB576}">
      <dsp:nvSpPr>
        <dsp:cNvPr id="0" name=""/>
        <dsp:cNvSpPr/>
      </dsp:nvSpPr>
      <dsp:spPr>
        <a:xfrm>
          <a:off x="4869380" y="1048588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F985DD-D015-4D44-A0DE-7E5F70F0B3C5}">
      <dsp:nvSpPr>
        <dsp:cNvPr id="0" name=""/>
        <dsp:cNvSpPr/>
      </dsp:nvSpPr>
      <dsp:spPr>
        <a:xfrm>
          <a:off x="3367530" y="0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Wet Lab</a:t>
          </a:r>
        </a:p>
      </dsp:txBody>
      <dsp:txXfrm>
        <a:off x="3749427" y="330385"/>
        <a:ext cx="1540656" cy="1332850"/>
      </dsp:txXfrm>
    </dsp:sp>
    <dsp:sp modelId="{BBB47BAF-C070-42EF-82AA-DA50136EAED2}">
      <dsp:nvSpPr>
        <dsp:cNvPr id="0" name=""/>
        <dsp:cNvSpPr/>
      </dsp:nvSpPr>
      <dsp:spPr>
        <a:xfrm>
          <a:off x="6107622" y="2757601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81813B-74F9-4D9A-9C27-5C249447C7DC}">
      <dsp:nvSpPr>
        <dsp:cNvPr id="0" name=""/>
        <dsp:cNvSpPr/>
      </dsp:nvSpPr>
      <dsp:spPr>
        <a:xfrm>
          <a:off x="5480979" y="1226210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Dry Lab</a:t>
          </a:r>
        </a:p>
      </dsp:txBody>
      <dsp:txXfrm>
        <a:off x="5862876" y="1556595"/>
        <a:ext cx="1540656" cy="1332850"/>
      </dsp:txXfrm>
    </dsp:sp>
    <dsp:sp modelId="{C3B80C29-9A6B-4910-8482-0457E02CE6D4}">
      <dsp:nvSpPr>
        <dsp:cNvPr id="0" name=""/>
        <dsp:cNvSpPr/>
      </dsp:nvSpPr>
      <dsp:spPr>
        <a:xfrm>
          <a:off x="5247459" y="4686757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1DB55C-EC25-4A6B-A58D-32F34D9A9C9D}">
      <dsp:nvSpPr>
        <dsp:cNvPr id="0" name=""/>
        <dsp:cNvSpPr/>
      </dsp:nvSpPr>
      <dsp:spPr>
        <a:xfrm>
          <a:off x="5480979" y="3636797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1910" rIns="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Human Practices</a:t>
          </a:r>
        </a:p>
      </dsp:txBody>
      <dsp:txXfrm>
        <a:off x="5862876" y="3967182"/>
        <a:ext cx="1540656" cy="1332850"/>
      </dsp:txXfrm>
    </dsp:sp>
    <dsp:sp modelId="{F6F46806-C54E-449F-9FC6-809DA18F811A}">
      <dsp:nvSpPr>
        <dsp:cNvPr id="0" name=""/>
        <dsp:cNvSpPr/>
      </dsp:nvSpPr>
      <dsp:spPr>
        <a:xfrm>
          <a:off x="3113733" y="4887010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BC23EB-9DC1-4E60-A9C3-72986505D9E7}">
      <dsp:nvSpPr>
        <dsp:cNvPr id="0" name=""/>
        <dsp:cNvSpPr/>
      </dsp:nvSpPr>
      <dsp:spPr>
        <a:xfrm>
          <a:off x="3367530" y="4864379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Funds</a:t>
          </a:r>
        </a:p>
      </dsp:txBody>
      <dsp:txXfrm>
        <a:off x="3749427" y="5194764"/>
        <a:ext cx="1540656" cy="1332850"/>
      </dsp:txXfrm>
    </dsp:sp>
    <dsp:sp modelId="{BCD866C9-8A39-4EA3-96E2-DB8C8A32A6E1}">
      <dsp:nvSpPr>
        <dsp:cNvPr id="0" name=""/>
        <dsp:cNvSpPr/>
      </dsp:nvSpPr>
      <dsp:spPr>
        <a:xfrm>
          <a:off x="1855214" y="3178682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7B0E00-666C-4079-A65A-878992687757}">
      <dsp:nvSpPr>
        <dsp:cNvPr id="0" name=""/>
        <dsp:cNvSpPr/>
      </dsp:nvSpPr>
      <dsp:spPr>
        <a:xfrm>
          <a:off x="1244269" y="3638168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Comms</a:t>
          </a:r>
        </a:p>
      </dsp:txBody>
      <dsp:txXfrm>
        <a:off x="1626166" y="3968553"/>
        <a:ext cx="1540656" cy="1332850"/>
      </dsp:txXfrm>
    </dsp:sp>
    <dsp:sp modelId="{0B4737AE-74C2-4821-B29F-E3EB374034B6}">
      <dsp:nvSpPr>
        <dsp:cNvPr id="0" name=""/>
        <dsp:cNvSpPr/>
      </dsp:nvSpPr>
      <dsp:spPr>
        <a:xfrm>
          <a:off x="1244269" y="1223467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Design</a:t>
          </a:r>
        </a:p>
      </dsp:txBody>
      <dsp:txXfrm>
        <a:off x="1626166" y="1553852"/>
        <a:ext cx="1540656" cy="13328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7F1966-5AE7-4500-8250-B1F25E674117}" type="datetimeFigureOut">
              <a:rPr lang="en-US" smtClean="0"/>
              <a:t>3/23/2025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71450" y="564356"/>
            <a:ext cx="2057400" cy="11572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71450" y="1827212"/>
            <a:ext cx="6000750" cy="6173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DF9C15-9105-4A9D-9EBA-1B0C78B1E5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577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649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022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25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194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76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042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106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8053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4927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3127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8377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5129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7377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560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6202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6654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9297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3571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3249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66EC6-8620-EEFA-4D62-DCB947022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26C0E7-6D38-548B-D768-82A3E5A371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0FF675-5D12-3379-16EC-90347E3C71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63FAC-0DDE-2F09-1839-683A7BDFEA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0352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7D96E-90E4-0570-CE72-9D407936C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690A96-F895-8E45-1C25-1DB8F31D06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00817E-0BE7-2B5D-94FF-E3919AD39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E6530D-88EC-7C90-E1EC-F807BBC966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5194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3070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3290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4791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iGEM Stockholm: Synthetic Biology Art Exhibition</a:t>
            </a:r>
          </a:p>
          <a:p>
            <a:pPr marL="742950" lvl="1" indent="-28575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Decommissioned Nuclear Power Plant</a:t>
            </a:r>
          </a:p>
          <a:p>
            <a:pPr marL="742950" lvl="1" indent="-28575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Merged Synthetic Biology Concepts with Artistic Expression</a:t>
            </a:r>
          </a:p>
          <a:p>
            <a:pPr marL="742950" lvl="1" indent="-28575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Synthetic skin grown by bacteria, performance art, &amp; a musical snail that interacted with plants</a:t>
            </a:r>
          </a:p>
          <a:p>
            <a:br>
              <a:rPr lang="en-US" b="0" dirty="0">
                <a:effectLst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0782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Tec-Monterrey iGEM Team</a:t>
            </a:r>
          </a:p>
          <a:p>
            <a:pPr marL="4572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br>
              <a:rPr lang="en-US" b="0" dirty="0">
                <a:effectLst/>
              </a:rPr>
            </a:b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Multiple BioArt projects to raise awareness</a:t>
            </a:r>
          </a:p>
          <a:p>
            <a:pPr marL="4572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Collected expired medications – used the packaging to create a sculpture – urgency of antibiotic misuse</a:t>
            </a:r>
          </a:p>
          <a:p>
            <a:br>
              <a:rPr lang="en-US" b="0" dirty="0">
                <a:effectLst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9920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88F24-F044-5325-55AA-F22992954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26B332-AE54-6DB4-633D-2D4BE85FD4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D277B2-CAC2-0824-9DAE-45336417B2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b="0" dirty="0">
                <a:effectLst/>
              </a:rPr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A485F3-89F9-FC4D-E213-AA2546A1B0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1458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Branding</a:t>
            </a:r>
          </a:p>
          <a:p>
            <a:pPr rtl="0" fontAlgn="base">
              <a:spcBef>
                <a:spcPts val="1000"/>
              </a:spcBef>
              <a:buFont typeface="Arial" panose="020B0604020202020204" pitchFamily="34" charset="0"/>
              <a:buChar char="•"/>
            </a:pPr>
            <a:br>
              <a:rPr lang="en-US" b="0" dirty="0">
                <a:effectLst/>
              </a:rPr>
            </a:b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Pitching Projects to sponsors – Securing funding</a:t>
            </a:r>
          </a:p>
          <a:p>
            <a:pPr rtl="0" fontAlgn="base">
              <a:spcBef>
                <a:spcPts val="1000"/>
              </a:spcBef>
              <a:buFont typeface="Arial" panose="020B0604020202020204" pitchFamily="34" charset="0"/>
              <a:buChar char="•"/>
            </a:pPr>
            <a:br>
              <a:rPr lang="en-US" b="0" dirty="0">
                <a:effectLst/>
              </a:rPr>
            </a:b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Exploring potential commercialization and biotech startups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7417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9930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9242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71450" y="563563"/>
            <a:ext cx="2057400" cy="11588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March 2025 –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First Organizational Meeting</a:t>
            </a:r>
            <a:endParaRPr lang="en-US" b="0" dirty="0">
              <a:effectLst/>
            </a:endParaRPr>
          </a:p>
          <a:p>
            <a:pPr marL="4572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Define team roles (Leadership, Fundraising, Outreach, Research)</a:t>
            </a:r>
          </a:p>
          <a:p>
            <a:pPr marL="4572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Identify Faculty Advisors and Institutional Support</a:t>
            </a:r>
          </a:p>
          <a:p>
            <a:pPr marL="4572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Set Initial Goals and Expectations</a:t>
            </a:r>
          </a:p>
          <a:p>
            <a:endParaRPr lang="en-US" dirty="0"/>
          </a:p>
          <a:p>
            <a:endParaRPr lang="en-US" dirty="0"/>
          </a:p>
          <a:p>
            <a:pPr rtl="0"/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April – May 2025: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Recruitment and Outreach</a:t>
            </a:r>
            <a:endParaRPr lang="en-US" b="0" dirty="0">
              <a:effectLst/>
            </a:endParaRPr>
          </a:p>
          <a:p>
            <a:pPr marL="4445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Recruit team members across disciplines (Biology, Business, Humanities, Design, …)</a:t>
            </a:r>
          </a:p>
          <a:p>
            <a:pPr marL="4445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Host informational Sessions to build awareness and to attract sponsors</a:t>
            </a:r>
          </a:p>
          <a:p>
            <a:pPr marL="4445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Begin contacting potential corporate and university sponsors</a:t>
            </a:r>
          </a:p>
          <a:p>
            <a:endParaRPr lang="en-US" dirty="0"/>
          </a:p>
          <a:p>
            <a:endParaRPr lang="en-US" dirty="0"/>
          </a:p>
          <a:p>
            <a:pPr rtl="0"/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June 2025: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Fundraising Kickoff</a:t>
            </a:r>
            <a:endParaRPr lang="en-US" b="0" dirty="0">
              <a:effectLst/>
            </a:endParaRPr>
          </a:p>
          <a:p>
            <a:pPr marL="4572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Develop sponsorship materials (brochures, pitch decks)</a:t>
            </a:r>
          </a:p>
          <a:p>
            <a:pPr marL="4572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Launch funding campaigns </a:t>
            </a:r>
          </a:p>
          <a:p>
            <a:pPr marL="4572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Apply for local and national grants supporting STEAM initiatives</a:t>
            </a:r>
          </a:p>
          <a:p>
            <a:endParaRPr lang="en-US" dirty="0"/>
          </a:p>
          <a:p>
            <a:endParaRPr lang="en-US" dirty="0"/>
          </a:p>
          <a:p>
            <a:pPr rtl="0"/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July – August 2025: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Community and Fundraising</a:t>
            </a:r>
            <a:endParaRPr lang="en-US" b="0" dirty="0">
              <a:effectLst/>
            </a:endParaRPr>
          </a:p>
          <a:p>
            <a:pPr marL="4445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Organize fundraising events (STEAM workshops, biotech, networking)</a:t>
            </a:r>
          </a:p>
          <a:p>
            <a:pPr marL="4445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Partner with local biotech companies in Wichita, for sponsorships</a:t>
            </a:r>
          </a:p>
          <a:p>
            <a:pPr marL="4445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Establish and maintain a social media presence to increase visibility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2629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BBD1E-1B64-FC64-CD77-50952B1EC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E99848-8CB1-908D-1F45-9C5F6E5430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71450" y="563563"/>
            <a:ext cx="2057400" cy="11588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7192A7-7CCB-6305-1707-5056A6268E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September – October 2025: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Initial Project Brainstorming</a:t>
            </a:r>
            <a:endParaRPr lang="en-US" b="0" dirty="0">
              <a:effectLst/>
            </a:endParaRPr>
          </a:p>
          <a:p>
            <a:pPr marL="4445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Begin discussions on potential synthetic biology problems to tackle</a:t>
            </a:r>
          </a:p>
          <a:p>
            <a:pPr marL="4445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Conduct preliminary literature reviews.</a:t>
            </a:r>
          </a:p>
          <a:p>
            <a:pPr marL="4445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Attend synthetic biology webinars / reach out to past iGEM teams for insights</a:t>
            </a:r>
          </a:p>
          <a:p>
            <a:endParaRPr lang="en-US" dirty="0"/>
          </a:p>
          <a:p>
            <a:pPr rtl="0"/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November – December 2025 :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Refine Fundraising &amp; Proposal Development</a:t>
            </a:r>
            <a:endParaRPr lang="en-US" b="0" dirty="0">
              <a:effectLst/>
            </a:endParaRPr>
          </a:p>
          <a:p>
            <a:pPr marL="4445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Reach at least 50% of the estimated budget needed for registration and travel.</a:t>
            </a:r>
          </a:p>
          <a:p>
            <a:pPr marL="4445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Refine project ideas &amp; feasibility assessments</a:t>
            </a:r>
          </a:p>
          <a:p>
            <a:pPr marL="4445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Submit additional grant applications</a:t>
            </a:r>
          </a:p>
          <a:p>
            <a:pPr rtl="0"/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January – February  2026: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Registration &amp; Final Fundraising Push </a:t>
            </a:r>
            <a:endParaRPr lang="en-US" b="0" dirty="0">
              <a:effectLst/>
            </a:endParaRPr>
          </a:p>
          <a:p>
            <a:pPr marL="4572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Officially register for iGEM 2026</a:t>
            </a:r>
          </a:p>
          <a:p>
            <a:pPr marL="4572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Secure laboratory space, equipment, and materials</a:t>
            </a:r>
          </a:p>
          <a:p>
            <a:pPr marL="4572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Launch final fundraising efforts to ensure full coverage for project costs and travel</a:t>
            </a:r>
          </a:p>
          <a:p>
            <a:br>
              <a:rPr lang="en-US" b="0" dirty="0">
                <a:effectLst/>
              </a:rPr>
            </a:br>
            <a:br>
              <a:rPr lang="en-US" b="0" dirty="0">
                <a:effectLst/>
              </a:rPr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9BA0CC-8584-CD5F-B959-B53DB90BD3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70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1F9D6-CE75-1C5C-D8FC-5CD249DFD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11A568-B7F7-A061-76F4-CD31348032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71450" y="563563"/>
            <a:ext cx="2057400" cy="11588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8A0E95-CBB3-B47C-F9D3-531178E3AB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July – August 2026: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Data Collection &amp; Project Refinement </a:t>
            </a:r>
            <a:endParaRPr lang="en-US" b="0" dirty="0">
              <a:effectLst/>
            </a:endParaRPr>
          </a:p>
          <a:p>
            <a:pPr marL="4572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Collect experimental results, refine the design, troubleshoot issues</a:t>
            </a:r>
          </a:p>
          <a:p>
            <a:pPr marL="4572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Prepare wiki content, poster, &amp; presentations</a:t>
            </a:r>
            <a:endParaRPr lang="en-US" b="0" dirty="0">
              <a:effectLst/>
            </a:endParaRPr>
          </a:p>
          <a:p>
            <a:endParaRPr lang="en-US" b="0" dirty="0">
              <a:effectLst/>
            </a:endParaRPr>
          </a:p>
          <a:p>
            <a:pPr rtl="0"/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September 2026: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Final Preparations &amp; Team Selection for Jamboree</a:t>
            </a:r>
            <a:endParaRPr lang="en-US" b="0" dirty="0">
              <a:effectLst/>
            </a:endParaRPr>
          </a:p>
          <a:p>
            <a:pPr marL="4572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Select 5 – 10 team members for representation at the Jamboree</a:t>
            </a:r>
          </a:p>
          <a:p>
            <a:pPr marL="4572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Finalize project documentation, submit wiki, rehearse presentation</a:t>
            </a:r>
          </a:p>
          <a:p>
            <a:br>
              <a:rPr lang="en-US" b="0" dirty="0">
                <a:effectLst/>
              </a:rPr>
            </a:br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October 2026: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Attend the iGEM Grand Jamboree &amp; Showcase our Project!</a:t>
            </a:r>
            <a:endParaRPr lang="en-US" b="0" dirty="0">
              <a:effectLst/>
            </a:endParaRPr>
          </a:p>
          <a:p>
            <a:pPr marL="4572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Present the project to the iGEM community</a:t>
            </a:r>
          </a:p>
          <a:p>
            <a:pPr marL="4572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Network with biotech industry leaders and other teams</a:t>
            </a:r>
          </a:p>
          <a:p>
            <a:pPr marL="45720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Celebrate our achievements and plan for next year!</a:t>
            </a:r>
          </a:p>
          <a:p>
            <a:br>
              <a:rPr lang="en-US" b="0" dirty="0">
                <a:effectLst/>
              </a:rPr>
            </a:br>
            <a:br>
              <a:rPr lang="en-US" b="0" dirty="0">
                <a:effectLst/>
              </a:rPr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B8863B-EEE6-64AC-B79B-0728246288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552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0676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7623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17764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3704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4541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20330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71450" y="563563"/>
            <a:ext cx="2057400" cy="11588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F9C15-9105-4A9D-9EBA-1B0C78B1E559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903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4676-B350-440F-B236-8381FB38DCC3}" type="datetimeFigureOut">
              <a:rPr lang="en-US" smtClean="0"/>
              <a:t>3/23/2025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B4DEB-EAD9-4477-81C2-5A133B87E1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47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4676-B350-440F-B236-8381FB38DCC3}" type="datetimeFigureOut">
              <a:rPr lang="en-US" smtClean="0"/>
              <a:t>3/23/2025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B4DEB-EAD9-4477-81C2-5A133B87E1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427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4676-B350-440F-B236-8381FB38DCC3}" type="datetimeFigureOut">
              <a:rPr lang="en-US" smtClean="0"/>
              <a:t>3/23/2025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B4DEB-EAD9-4477-81C2-5A133B87E1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66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4676-B350-440F-B236-8381FB38DCC3}" type="datetimeFigureOut">
              <a:rPr lang="en-US" smtClean="0"/>
              <a:t>3/23/2025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B4DEB-EAD9-4477-81C2-5A133B87E1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49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4676-B350-440F-B236-8381FB38DCC3}" type="datetimeFigureOut">
              <a:rPr lang="en-US" smtClean="0"/>
              <a:t>3/23/2025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B4DEB-EAD9-4477-81C2-5A133B87E1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204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4676-B350-440F-B236-8381FB38DCC3}" type="datetimeFigureOut">
              <a:rPr lang="en-US" smtClean="0"/>
              <a:t>3/23/2025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B4DEB-EAD9-4477-81C2-5A133B87E1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4676-B350-440F-B236-8381FB38DCC3}" type="datetimeFigureOut">
              <a:rPr lang="en-US" smtClean="0"/>
              <a:t>3/23/2025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B4DEB-EAD9-4477-81C2-5A133B87E1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126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4676-B350-440F-B236-8381FB38DCC3}" type="datetimeFigureOut">
              <a:rPr lang="en-US" smtClean="0"/>
              <a:t>3/23/2025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B4DEB-EAD9-4477-81C2-5A133B87E1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405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4676-B350-440F-B236-8381FB38DCC3}" type="datetimeFigureOut">
              <a:rPr lang="en-US" smtClean="0"/>
              <a:t>3/23/2025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B4DEB-EAD9-4477-81C2-5A133B87E1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33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4676-B350-440F-B236-8381FB38DCC3}" type="datetimeFigureOut">
              <a:rPr lang="en-US" smtClean="0"/>
              <a:t>3/23/2025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B4DEB-EAD9-4477-81C2-5A133B87E1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743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4676-B350-440F-B236-8381FB38DCC3}" type="datetimeFigureOut">
              <a:rPr lang="en-US" smtClean="0"/>
              <a:t>3/23/2025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B4DEB-EAD9-4477-81C2-5A133B87E1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931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A4676-B350-440F-B236-8381FB38DCC3}" type="datetimeFigureOut">
              <a:rPr lang="en-US" smtClean="0"/>
              <a:t>3/23/2025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B4DEB-EAD9-4477-81C2-5A133B87E1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147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6.xm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slide" Target="slide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slide" Target="slide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123073-9AC6-D32B-785E-DAB95A6D0F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662" y="4267832"/>
            <a:ext cx="4805996" cy="1297115"/>
          </a:xfrm>
        </p:spPr>
        <p:txBody>
          <a:bodyPr anchor="t">
            <a:noAutofit/>
          </a:bodyPr>
          <a:lstStyle/>
          <a:p>
            <a:pPr algn="l"/>
            <a:r>
              <a:rPr lang="en-US" sz="4800" dirty="0">
                <a:solidFill>
                  <a:schemeClr val="tx2"/>
                </a:solidFill>
                <a:latin typeface="+mn-lt"/>
              </a:rPr>
              <a:t>Organizational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AA6F62-9C98-411F-7BF3-5704012888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966" y="3428999"/>
            <a:ext cx="4805691" cy="838831"/>
          </a:xfrm>
        </p:spPr>
        <p:txBody>
          <a:bodyPr anchor="b">
            <a:normAutofit/>
          </a:bodyPr>
          <a:lstStyle/>
          <a:p>
            <a:pPr algn="l"/>
            <a:r>
              <a:rPr lang="en-US" sz="3600" dirty="0">
                <a:solidFill>
                  <a:schemeClr val="tx2"/>
                </a:solidFill>
              </a:rPr>
              <a:t>Spring 2025</a:t>
            </a:r>
          </a:p>
        </p:txBody>
      </p:sp>
      <p:pic>
        <p:nvPicPr>
          <p:cNvPr id="1026" name="Picture 2" descr="A green and black logo&#10;&#10;AI-generated content may be incorrect.">
            <a:extLst>
              <a:ext uri="{FF2B5EF4-FFF2-40B4-BE49-F238E27FC236}">
                <a16:creationId xmlns:a16="http://schemas.microsoft.com/office/drawing/2014/main" id="{16B78771-F5C1-9FC6-B0F0-049DA405B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0470" y="2467647"/>
            <a:ext cx="4141760" cy="2837105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Rectangle 3">
            <a:hlinkClick r:id="rId4" action="ppaction://hlinksldjump"/>
            <a:extLst>
              <a:ext uri="{FF2B5EF4-FFF2-40B4-BE49-F238E27FC236}">
                <a16:creationId xmlns:a16="http://schemas.microsoft.com/office/drawing/2014/main" id="{9D1A0472-B4DE-14F8-4FBB-E2E5CE9D5090}"/>
              </a:ext>
            </a:extLst>
          </p:cNvPr>
          <p:cNvSpPr/>
          <p:nvPr/>
        </p:nvSpPr>
        <p:spPr>
          <a:xfrm>
            <a:off x="-4253" y="-5977"/>
            <a:ext cx="12196253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103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45D78-CAAA-7897-ABEE-2B3B2A9BE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C1E32-656F-6F1A-269A-606E51167B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Video 4" title="Rotating double helix">
            <a:hlinkClick r:id="" action="ppaction://media"/>
            <a:extLst>
              <a:ext uri="{FF2B5EF4-FFF2-40B4-BE49-F238E27FC236}">
                <a16:creationId xmlns:a16="http://schemas.microsoft.com/office/drawing/2014/main" id="{81869A8D-2511-F151-BB31-0FED455CA8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79209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737F74-7C71-2E37-9E90-BCF75254BB1A}"/>
              </a:ext>
            </a:extLst>
          </p:cNvPr>
          <p:cNvSpPr txBox="1"/>
          <p:nvPr/>
        </p:nvSpPr>
        <p:spPr>
          <a:xfrm>
            <a:off x="1211580" y="560070"/>
            <a:ext cx="96240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/>
              <a:t>Welcome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6E177B-C0EC-61AB-AA31-D9E8A8ED11E9}"/>
              </a:ext>
            </a:extLst>
          </p:cNvPr>
          <p:cNvSpPr txBox="1"/>
          <p:nvPr/>
        </p:nvSpPr>
        <p:spPr>
          <a:xfrm>
            <a:off x="0" y="5852160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Help yourself to pizza and soda!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CF37A5-FC69-3294-8210-D15313F2878D}"/>
              </a:ext>
            </a:extLst>
          </p:cNvPr>
          <p:cNvSpPr/>
          <p:nvPr/>
        </p:nvSpPr>
        <p:spPr>
          <a:xfrm>
            <a:off x="-4253" y="-5977"/>
            <a:ext cx="12196253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hlinkClick r:id="rId6" action="ppaction://hlinksldjump"/>
            <a:extLst>
              <a:ext uri="{FF2B5EF4-FFF2-40B4-BE49-F238E27FC236}">
                <a16:creationId xmlns:a16="http://schemas.microsoft.com/office/drawing/2014/main" id="{3F52BCC5-9462-C8DF-3379-E9F37AEA4730}"/>
              </a:ext>
            </a:extLst>
          </p:cNvPr>
          <p:cNvSpPr/>
          <p:nvPr/>
        </p:nvSpPr>
        <p:spPr>
          <a:xfrm>
            <a:off x="148147" y="146423"/>
            <a:ext cx="12196253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289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000">
        <p:fade/>
      </p:transition>
    </mc:Choice>
    <mc:Fallback>
      <p:transition spd="med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in a large room&#10;&#10;AI-generated content may be incorrect.">
            <a:extLst>
              <a:ext uri="{FF2B5EF4-FFF2-40B4-BE49-F238E27FC236}">
                <a16:creationId xmlns:a16="http://schemas.microsoft.com/office/drawing/2014/main" id="{94F4804E-9A40-A25B-FCF2-BF84C5417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44" y="368300"/>
            <a:ext cx="5144756" cy="3429000"/>
          </a:xfrm>
          <a:prstGeom prst="rect">
            <a:avLst/>
          </a:prstGeom>
        </p:spPr>
      </p:pic>
      <p:pic>
        <p:nvPicPr>
          <p:cNvPr id="8" name="Picture 7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A227424C-D781-5176-3FA4-18FEC744F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29000"/>
            <a:ext cx="5714999" cy="3214687"/>
          </a:xfrm>
          <a:prstGeom prst="rect">
            <a:avLst/>
          </a:prstGeom>
        </p:spPr>
      </p:pic>
      <p:pic>
        <p:nvPicPr>
          <p:cNvPr id="11" name="Picture 10" descr="A diagram of a cycle&#10;&#10;AI-generated content may be incorrect.">
            <a:extLst>
              <a:ext uri="{FF2B5EF4-FFF2-40B4-BE49-F238E27FC236}">
                <a16:creationId xmlns:a16="http://schemas.microsoft.com/office/drawing/2014/main" id="{761DBD0D-6469-7D3A-0D37-53577D5461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050" y="534210"/>
            <a:ext cx="5714998" cy="3561812"/>
          </a:xfrm>
          <a:prstGeom prst="rect">
            <a:avLst/>
          </a:prstGeom>
        </p:spPr>
      </p:pic>
      <p:pic>
        <p:nvPicPr>
          <p:cNvPr id="13" name="Picture 12" descr="A group of people dancing in front of a large screen&#10;&#10;AI-generated content may be incorrect.">
            <a:extLst>
              <a:ext uri="{FF2B5EF4-FFF2-40B4-BE49-F238E27FC236}">
                <a16:creationId xmlns:a16="http://schemas.microsoft.com/office/drawing/2014/main" id="{FFDA26EA-7996-4572-3ABB-3A1C80C129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22" y="2082800"/>
            <a:ext cx="6357506" cy="4240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E69DBFA-C911-A6EC-07E7-9774279864CF}"/>
              </a:ext>
            </a:extLst>
          </p:cNvPr>
          <p:cNvSpPr/>
          <p:nvPr/>
        </p:nvSpPr>
        <p:spPr>
          <a:xfrm>
            <a:off x="-4253" y="-5977"/>
            <a:ext cx="12196253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hlinkClick r:id="rId7" action="ppaction://hlinksldjump"/>
            <a:extLst>
              <a:ext uri="{FF2B5EF4-FFF2-40B4-BE49-F238E27FC236}">
                <a16:creationId xmlns:a16="http://schemas.microsoft.com/office/drawing/2014/main" id="{72ADAF0C-3B7E-9D08-44F6-C1DE726A652C}"/>
              </a:ext>
            </a:extLst>
          </p:cNvPr>
          <p:cNvSpPr/>
          <p:nvPr/>
        </p:nvSpPr>
        <p:spPr>
          <a:xfrm>
            <a:off x="148147" y="146423"/>
            <a:ext cx="12196253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791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2F7B7-8134-A9C5-0A95-CB315859A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657EFF2-9EBC-0DFD-36B3-31DF821941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1122" y="368300"/>
            <a:ext cx="3429000" cy="3429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13886E-C681-FBCA-8B4E-3BF9BA8BA9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47992" y="2106876"/>
            <a:ext cx="3402608" cy="45368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829A769-2BBF-D91C-C2AB-C0B416F27C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37643" y="534210"/>
            <a:ext cx="3561812" cy="35618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B5CAEA3-F2E9-A714-78B8-5DC12CA344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2980" y="2082800"/>
            <a:ext cx="4240990" cy="424099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7FDB83-81B8-6BC5-C2E4-A8A51266599D}"/>
              </a:ext>
            </a:extLst>
          </p:cNvPr>
          <p:cNvSpPr/>
          <p:nvPr/>
        </p:nvSpPr>
        <p:spPr>
          <a:xfrm>
            <a:off x="-4253" y="-5977"/>
            <a:ext cx="12196253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hlinkClick r:id="rId7" action="ppaction://hlinksldjump"/>
            <a:extLst>
              <a:ext uri="{FF2B5EF4-FFF2-40B4-BE49-F238E27FC236}">
                <a16:creationId xmlns:a16="http://schemas.microsoft.com/office/drawing/2014/main" id="{D5B55BD9-46B2-F834-D75B-B2CB718E06D5}"/>
              </a:ext>
            </a:extLst>
          </p:cNvPr>
          <p:cNvSpPr/>
          <p:nvPr/>
        </p:nvSpPr>
        <p:spPr>
          <a:xfrm>
            <a:off x="148147" y="146423"/>
            <a:ext cx="12196253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hlinkClick r:id="rId7" action="ppaction://hlinksldjump"/>
            <a:extLst>
              <a:ext uri="{FF2B5EF4-FFF2-40B4-BE49-F238E27FC236}">
                <a16:creationId xmlns:a16="http://schemas.microsoft.com/office/drawing/2014/main" id="{2E6DF9E0-95CC-2548-BD67-4AF0CEB1D2F7}"/>
              </a:ext>
            </a:extLst>
          </p:cNvPr>
          <p:cNvSpPr/>
          <p:nvPr/>
        </p:nvSpPr>
        <p:spPr>
          <a:xfrm>
            <a:off x="300547" y="298823"/>
            <a:ext cx="12196253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918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6A47A-8E96-5B70-2E64-F3491BF80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tanding in front of a wall with colorful squares&#10;&#10;AI-generated content may be incorrect.">
            <a:extLst>
              <a:ext uri="{FF2B5EF4-FFF2-40B4-BE49-F238E27FC236}">
                <a16:creationId xmlns:a16="http://schemas.microsoft.com/office/drawing/2014/main" id="{2572B3F2-D174-5D04-1B14-6D219D891E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8310" y="0"/>
            <a:ext cx="13688620" cy="68579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3F4FA2A-B75B-1F60-83FA-520B3A873CBB}"/>
              </a:ext>
            </a:extLst>
          </p:cNvPr>
          <p:cNvSpPr/>
          <p:nvPr/>
        </p:nvSpPr>
        <p:spPr>
          <a:xfrm>
            <a:off x="-4253" y="-5977"/>
            <a:ext cx="12196253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6D44898B-DE9E-57D8-B9DA-79D72819E2EB}"/>
              </a:ext>
            </a:extLst>
          </p:cNvPr>
          <p:cNvSpPr/>
          <p:nvPr/>
        </p:nvSpPr>
        <p:spPr>
          <a:xfrm>
            <a:off x="148147" y="146423"/>
            <a:ext cx="12196253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571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spd="med" advTm="8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BE8FC-FE0A-DDC8-1C63-C63802B9A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+mn-lt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0BE3E-34A5-BA09-6CEC-3EB7294D1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6:00 – 6:15 Welcome and Refreshments</a:t>
            </a:r>
          </a:p>
          <a:p>
            <a:pPr fontAlgn="base">
              <a:lnSpc>
                <a:spcPct val="150000"/>
              </a:lnSpc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6:15 – 6:30 Introduction to iGEM</a:t>
            </a:r>
            <a:endParaRPr lang="en-US" sz="2400" dirty="0">
              <a:solidFill>
                <a:srgbClr val="0000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6:30 – 6:45 Interdisciplinary Collaboration</a:t>
            </a:r>
          </a:p>
          <a:p>
            <a:pPr fontAlgn="base">
              <a:lnSpc>
                <a:spcPct val="150000"/>
              </a:lnSpc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6:45 – 7:00 Timeline &amp; Commitment</a:t>
            </a:r>
          </a:p>
          <a:p>
            <a:pPr fontAlgn="base">
              <a:lnSpc>
                <a:spcPct val="150000"/>
              </a:lnSpc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7:00 – 7:15 Open Discussion / Q &amp; A</a:t>
            </a:r>
          </a:p>
          <a:p>
            <a:pPr fontAlgn="base">
              <a:lnSpc>
                <a:spcPct val="150000"/>
              </a:lnSpc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7:15 – 7:45 Next Steps / Team Formation </a:t>
            </a:r>
          </a:p>
          <a:p>
            <a:pPr fontAlgn="base">
              <a:lnSpc>
                <a:spcPct val="150000"/>
              </a:lnSpc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7:45 – 8:00 Networking &amp; Wrap-up</a:t>
            </a:r>
            <a:br>
              <a:rPr lang="en-US" sz="2400" b="0" dirty="0">
                <a:effectLst/>
              </a:rPr>
            </a:br>
            <a:br>
              <a:rPr lang="en-US" sz="2400" b="0" dirty="0">
                <a:effectLst/>
              </a:rPr>
            </a:br>
            <a:endParaRPr lang="en-US" sz="2400" dirty="0"/>
          </a:p>
        </p:txBody>
      </p:sp>
      <p:pic>
        <p:nvPicPr>
          <p:cNvPr id="5" name="Picture 4" descr="Student performing experiment in science lab class with glass apparatus">
            <a:extLst>
              <a:ext uri="{FF2B5EF4-FFF2-40B4-BE49-F238E27FC236}">
                <a16:creationId xmlns:a16="http://schemas.microsoft.com/office/drawing/2014/main" id="{AFE0D268-1547-1999-6111-1F9AC2A188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78" r="12359"/>
          <a:stretch/>
        </p:blipFill>
        <p:spPr>
          <a:xfrm>
            <a:off x="6812280" y="0"/>
            <a:ext cx="5559044" cy="70866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Picture 2" descr="A green and black logo&#10;&#10;AI-generated content may be incorrect.">
            <a:extLst>
              <a:ext uri="{FF2B5EF4-FFF2-40B4-BE49-F238E27FC236}">
                <a16:creationId xmlns:a16="http://schemas.microsoft.com/office/drawing/2014/main" id="{D628D2FE-D6BD-76AD-5359-DAF5FD6DD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1813" y="206711"/>
            <a:ext cx="2070880" cy="1418553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93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902EE0D-08AF-6AA3-EDEC-5FE41345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8499" y="2308961"/>
            <a:ext cx="5754696" cy="1837349"/>
          </a:xfrm>
        </p:spPr>
        <p:txBody>
          <a:bodyPr>
            <a:noAutofit/>
          </a:bodyPr>
          <a:lstStyle/>
          <a:p>
            <a:pPr algn="ctr"/>
            <a:r>
              <a:rPr lang="en-US" sz="7200" dirty="0">
                <a:solidFill>
                  <a:schemeClr val="tx2"/>
                </a:solidFill>
                <a:latin typeface="+mn-lt"/>
              </a:rPr>
              <a:t>Introduction to iGEM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68943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lorful molecular blocks">
            <a:extLst>
              <a:ext uri="{FF2B5EF4-FFF2-40B4-BE49-F238E27FC236}">
                <a16:creationId xmlns:a16="http://schemas.microsoft.com/office/drawing/2014/main" id="{D741561A-4644-47BC-818D-61B817094C3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D8D6D7"/>
              </a:clrFrom>
              <a:clrTo>
                <a:srgbClr val="D8D6D7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4440" y="0"/>
            <a:ext cx="1433321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9587E2-3ED6-C63D-DB2D-1A0D434FA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+mn-lt"/>
              </a:rPr>
              <a:t>What is iGEM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866B7-77C7-8B10-630B-AC17FBA2D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International Genetically Engineered Machine (iGEM)</a:t>
            </a:r>
          </a:p>
          <a:p>
            <a:pPr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Global Synthetic Biology Competition</a:t>
            </a:r>
          </a:p>
          <a:p>
            <a:pPr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Founded at MIT in 2004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70463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90210-8778-2A01-6318-8A199974E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Microscope in a laboratory">
            <a:extLst>
              <a:ext uri="{FF2B5EF4-FFF2-40B4-BE49-F238E27FC236}">
                <a16:creationId xmlns:a16="http://schemas.microsoft.com/office/drawing/2014/main" id="{359B7B83-B5A9-D05D-4FFE-6BD0BF4357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1714"/>
            <a:ext cx="12192000" cy="812601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AA5E77-02D1-869A-1D96-46E45E875029}"/>
              </a:ext>
            </a:extLst>
          </p:cNvPr>
          <p:cNvSpPr txBox="1"/>
          <p:nvPr/>
        </p:nvSpPr>
        <p:spPr>
          <a:xfrm>
            <a:off x="5977890" y="1165860"/>
            <a:ext cx="558927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4800" b="1" i="1" u="none" strike="noStrike" dirty="0">
                <a:solidFill>
                  <a:srgbClr val="000000"/>
                </a:solidFill>
                <a:effectLst/>
              </a:rPr>
              <a:t>To solve real-world problems through the application of synthetic biology</a:t>
            </a:r>
            <a:endParaRPr lang="en-US" sz="4800" b="0" dirty="0">
              <a:effectLst/>
            </a:endParaRPr>
          </a:p>
          <a:p>
            <a:br>
              <a:rPr lang="en-US" sz="4800" dirty="0"/>
            </a:b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355470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223D03-0A22-E9E6-C0E9-71A3F5907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1412489"/>
            <a:ext cx="3155067" cy="2156621"/>
          </a:xfrm>
        </p:spPr>
        <p:txBody>
          <a:bodyPr anchor="t">
            <a:normAutofit/>
          </a:bodyPr>
          <a:lstStyle/>
          <a:p>
            <a:r>
              <a:rPr lang="en-US" sz="4800" dirty="0">
                <a:solidFill>
                  <a:srgbClr val="FFFFFF"/>
                </a:solidFill>
                <a:latin typeface="+mn-lt"/>
              </a:rPr>
              <a:t>Who Can Participate?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D37E98-5972-151C-FC87-28BA756350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8993" y="1412489"/>
            <a:ext cx="2926080" cy="4363844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sz="2400" b="0" i="0" u="none" strike="noStrike" dirty="0">
                <a:effectLst/>
              </a:rPr>
              <a:t>Divisions</a:t>
            </a:r>
            <a:br>
              <a:rPr lang="en-US" sz="2400" b="0" i="0" u="none" strike="noStrike" dirty="0">
                <a:effectLst/>
              </a:rPr>
            </a:br>
            <a:endParaRPr lang="en-US" sz="2400" b="0" i="0" u="none" strike="noStrike" dirty="0">
              <a:effectLst/>
            </a:endParaRPr>
          </a:p>
          <a:p>
            <a:pPr fontAlgn="base"/>
            <a:r>
              <a:rPr lang="en-US" sz="2400" b="0" i="0" u="none" strike="noStrike" dirty="0">
                <a:effectLst/>
              </a:rPr>
              <a:t>High School Division</a:t>
            </a:r>
            <a:endParaRPr lang="en-US" sz="2400" dirty="0"/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effectLst/>
              </a:rPr>
              <a:t>Undergraduate Division</a:t>
            </a:r>
            <a:endParaRPr lang="en-US" sz="2400" dirty="0"/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effectLst/>
              </a:rPr>
              <a:t>Overgraduate Division</a:t>
            </a:r>
            <a:br>
              <a:rPr lang="en-US" sz="2400" b="0" dirty="0">
                <a:effectLst/>
              </a:rPr>
            </a:br>
            <a:endParaRPr lang="en-US" sz="2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9CD3C7-F022-F548-9534-085C97BEF3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2926080" cy="4363844"/>
          </a:xfrm>
        </p:spPr>
        <p:txBody>
          <a:bodyPr>
            <a:noAutofit/>
          </a:bodyPr>
          <a:lstStyle/>
          <a:p>
            <a:pPr marL="0" indent="0" rtl="0" fontAlgn="base">
              <a:buNone/>
            </a:pPr>
            <a:r>
              <a:rPr lang="en-US" sz="2400" b="0" i="0" u="none" strike="noStrike" dirty="0">
                <a:effectLst/>
              </a:rPr>
              <a:t>Interdisciplinary Teams</a:t>
            </a:r>
          </a:p>
          <a:p>
            <a:pPr marL="742950" lvl="1" indent="-28575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</a:rPr>
              <a:t>Biology</a:t>
            </a:r>
          </a:p>
          <a:p>
            <a:pPr marL="742950" lvl="1" indent="-28575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</a:rPr>
              <a:t>Engineering </a:t>
            </a:r>
          </a:p>
          <a:p>
            <a:pPr marL="742950" lvl="1" indent="-28575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</a:rPr>
              <a:t>Computer Science</a:t>
            </a:r>
          </a:p>
          <a:p>
            <a:pPr marL="742950" lvl="1" indent="-28575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</a:rPr>
              <a:t>Business Administration</a:t>
            </a:r>
          </a:p>
          <a:p>
            <a:pPr marL="742950" lvl="1" indent="-28575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</a:rPr>
              <a:t>Design (Art &amp; Video Production)</a:t>
            </a:r>
          </a:p>
          <a:p>
            <a:pPr marL="742950" lvl="1" indent="-285750" rtl="0" fontAlgn="base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</a:rPr>
              <a:t>Writers/Editors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19733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5B1E8-424C-676F-61AA-B69559FB6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3A088-9208-5EE0-BEC8-CA84FD108B8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7FBAFB-0C64-CF69-2F77-6E16B7A8CA4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373832A-0283-1642-59A2-0D0A059BF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2287" y="-742950"/>
            <a:ext cx="12814287" cy="760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288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50270-5A75-16C1-9B65-86F36AC7D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+mn-lt"/>
              </a:rPr>
              <a:t>World-Wide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3BFAA-838F-CCD7-2633-51B1E77CB35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6239B7-1B0B-3528-F647-EB1F2ED930C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69EE702-CFD2-CA37-9F5D-D701DB2C4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98650"/>
            <a:ext cx="12192000" cy="495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9005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F0B61F0-FDCE-E858-DD03-8E9A76ABD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389428"/>
            <a:ext cx="9833548" cy="1325563"/>
          </a:xfrm>
        </p:spPr>
        <p:txBody>
          <a:bodyPr anchor="b">
            <a:normAutofit/>
          </a:bodyPr>
          <a:lstStyle/>
          <a:p>
            <a:pPr algn="ctr"/>
            <a:r>
              <a:rPr lang="en-US" sz="4800" b="1" dirty="0">
                <a:solidFill>
                  <a:schemeClr val="tx2"/>
                </a:solidFill>
                <a:latin typeface="+mn-lt"/>
              </a:rPr>
              <a:t>Key Components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BD0F60-87D7-CDF8-1286-CE2E860E7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1999728"/>
            <a:ext cx="9833548" cy="2389392"/>
          </a:xfrm>
        </p:spPr>
        <p:txBody>
          <a:bodyPr numCol="2">
            <a:no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solidFill>
                  <a:schemeClr val="tx2"/>
                </a:solidFill>
              </a:rPr>
              <a:t>Project Design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chemeClr val="tx2"/>
                </a:solidFill>
              </a:rPr>
              <a:t>Wet Lab Work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chemeClr val="tx2"/>
                </a:solidFill>
              </a:rPr>
              <a:t>Dry Lab Work</a:t>
            </a:r>
          </a:p>
          <a:p>
            <a:pPr>
              <a:lnSpc>
                <a:spcPct val="150000"/>
              </a:lnSpc>
            </a:pPr>
            <a:endParaRPr lang="en-US" sz="3600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chemeClr val="tx2"/>
                </a:solidFill>
              </a:rPr>
              <a:t>Human Practices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chemeClr val="tx2"/>
                </a:solidFill>
              </a:rPr>
              <a:t>Collaboration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chemeClr val="tx2"/>
                </a:solidFill>
              </a:rPr>
              <a:t>Entrepreneurship</a:t>
            </a:r>
          </a:p>
          <a:p>
            <a:pPr>
              <a:lnSpc>
                <a:spcPct val="150000"/>
              </a:lnSpc>
            </a:pPr>
            <a:endParaRPr lang="en-US" sz="3600" dirty="0">
              <a:solidFill>
                <a:schemeClr val="tx2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76571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DE2DD-3128-5D49-EAF8-055014B7B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+mn-lt"/>
              </a:rPr>
              <a:t>Key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5127AE-8511-1DA7-4B73-82A6EADDB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72213"/>
            <a:ext cx="7242810" cy="32165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Project Design: Teams Create Innovative Syn-Bio Projects</a:t>
            </a:r>
          </a:p>
          <a:p>
            <a:pPr marL="0" indent="0">
              <a:buNone/>
            </a:pPr>
            <a:endParaRPr lang="en-US" sz="44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E90EA6C-288D-ECF0-E983-996B7C3BCDCD}"/>
              </a:ext>
            </a:extLst>
          </p:cNvPr>
          <p:cNvGrpSpPr/>
          <p:nvPr/>
        </p:nvGrpSpPr>
        <p:grpSpPr>
          <a:xfrm>
            <a:off x="0" y="3945573"/>
            <a:ext cx="12192000" cy="1220787"/>
            <a:chOff x="0" y="3945573"/>
            <a:chExt cx="12192000" cy="122078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9A72972-025A-0C1E-7BCD-9D585C70E1D8}"/>
                </a:ext>
              </a:extLst>
            </p:cNvPr>
            <p:cNvSpPr/>
            <p:nvPr/>
          </p:nvSpPr>
          <p:spPr>
            <a:xfrm>
              <a:off x="0" y="4080510"/>
              <a:ext cx="12192000" cy="92583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5A737F0-79D5-801E-DC07-D8FD8D640791}"/>
                </a:ext>
              </a:extLst>
            </p:cNvPr>
            <p:cNvSpPr/>
            <p:nvPr/>
          </p:nvSpPr>
          <p:spPr>
            <a:xfrm>
              <a:off x="3348990" y="3945573"/>
              <a:ext cx="1257300" cy="122078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8" name="Picture 7" descr="People looking at the screen">
            <a:extLst>
              <a:ext uri="{FF2B5EF4-FFF2-40B4-BE49-F238E27FC236}">
                <a16:creationId xmlns:a16="http://schemas.microsoft.com/office/drawing/2014/main" id="{49251C3C-D99F-788A-8FF1-7A8F713897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175" y="-22941"/>
            <a:ext cx="6155176" cy="4103450"/>
          </a:xfrm>
          <a:prstGeom prst="rect">
            <a:avLst/>
          </a:prstGeom>
        </p:spPr>
      </p:pic>
      <p:sp>
        <p:nvSpPr>
          <p:cNvPr id="7" name="Rectangl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2AA9D8D-092D-E4E8-9656-40B6FE2CCA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526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D583FC4-2474-2E6D-4FB7-7861D22D9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CB7CB-3D69-DAC5-906B-34A436FD4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3141"/>
            <a:ext cx="6865620" cy="3913822"/>
          </a:xfrm>
        </p:spPr>
        <p:txBody>
          <a:bodyPr>
            <a:normAutofit/>
          </a:bodyPr>
          <a:lstStyle/>
          <a:p>
            <a:pPr indent="0" rtl="0" fontAlgn="base">
              <a:spcBef>
                <a:spcPts val="500"/>
              </a:spcBef>
              <a:buNone/>
            </a:pPr>
            <a:r>
              <a:rPr lang="en-US" sz="3600" dirty="0"/>
              <a:t>Wet Lab Work: 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Genetic engineering – build &amp; test biological systems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4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B0B341-3F3E-42B2-8F73-4DC870D4C04D}"/>
              </a:ext>
            </a:extLst>
          </p:cNvPr>
          <p:cNvSpPr/>
          <p:nvPr/>
        </p:nvSpPr>
        <p:spPr>
          <a:xfrm>
            <a:off x="0" y="4080510"/>
            <a:ext cx="5955030" cy="9258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4A7993-C75C-342F-C747-0103000A08FE}"/>
              </a:ext>
            </a:extLst>
          </p:cNvPr>
          <p:cNvSpPr/>
          <p:nvPr/>
        </p:nvSpPr>
        <p:spPr>
          <a:xfrm>
            <a:off x="3348990" y="3945573"/>
            <a:ext cx="1257300" cy="122078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77E346-5C02-6DBB-D33A-EB5A894ECA00}"/>
              </a:ext>
            </a:extLst>
          </p:cNvPr>
          <p:cNvSpPr/>
          <p:nvPr/>
        </p:nvSpPr>
        <p:spPr>
          <a:xfrm rot="16200000">
            <a:off x="6275071" y="5692140"/>
            <a:ext cx="1405890" cy="9258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ircle: Hollow 8">
            <a:extLst>
              <a:ext uri="{FF2B5EF4-FFF2-40B4-BE49-F238E27FC236}">
                <a16:creationId xmlns:a16="http://schemas.microsoft.com/office/drawing/2014/main" id="{F3E65117-D0BF-D580-D5A2-7BCD1601B6C9}"/>
              </a:ext>
            </a:extLst>
          </p:cNvPr>
          <p:cNvSpPr/>
          <p:nvPr/>
        </p:nvSpPr>
        <p:spPr>
          <a:xfrm>
            <a:off x="4697731" y="4080510"/>
            <a:ext cx="2743200" cy="2743200"/>
          </a:xfrm>
          <a:prstGeom prst="donut">
            <a:avLst>
              <a:gd name="adj" fmla="val 34782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F616B8D-2881-01BF-B0FE-94F2675DF178}"/>
              </a:ext>
            </a:extLst>
          </p:cNvPr>
          <p:cNvSpPr/>
          <p:nvPr/>
        </p:nvSpPr>
        <p:spPr>
          <a:xfrm>
            <a:off x="4606290" y="5006340"/>
            <a:ext cx="1908810" cy="2290763"/>
          </a:xfrm>
          <a:prstGeom prst="roundRect">
            <a:avLst>
              <a:gd name="adj" fmla="val 2924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44388D-5571-86C0-4C75-CC55DC9E6ADE}"/>
              </a:ext>
            </a:extLst>
          </p:cNvPr>
          <p:cNvSpPr/>
          <p:nvPr/>
        </p:nvSpPr>
        <p:spPr>
          <a:xfrm>
            <a:off x="4697731" y="5006340"/>
            <a:ext cx="377189" cy="259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 descr="Close-up of a man and woman chemistry research scientists working in lab wearing safety goggles and lab coats">
            <a:extLst>
              <a:ext uri="{FF2B5EF4-FFF2-40B4-BE49-F238E27FC236}">
                <a16:creationId xmlns:a16="http://schemas.microsoft.com/office/drawing/2014/main" id="{DE985618-C902-AD72-6F0F-89588C98D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16" r="754"/>
          <a:stretch/>
        </p:blipFill>
        <p:spPr>
          <a:xfrm>
            <a:off x="8012430" y="0"/>
            <a:ext cx="4200468" cy="689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23023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8C34D29-A8DD-2480-5A76-05984AB55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A80F5-5AD5-203B-CC3A-D8DEADA03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8819"/>
            <a:ext cx="11083290" cy="3216593"/>
          </a:xfrm>
        </p:spPr>
        <p:txBody>
          <a:bodyPr>
            <a:noAutofit/>
          </a:bodyPr>
          <a:lstStyle/>
          <a:p>
            <a:pPr marL="0" indent="0" rtl="0" fontAlgn="base">
              <a:lnSpc>
                <a:spcPct val="150000"/>
              </a:lnSpc>
              <a:buNone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Dry Lab Work</a:t>
            </a:r>
          </a:p>
          <a:p>
            <a:pPr marL="685800" indent="-457200" fontAlgn="base">
              <a:lnSpc>
                <a:spcPct val="150000"/>
              </a:lnSpc>
              <a:spcBef>
                <a:spcPts val="500"/>
              </a:spcBef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Computational Models</a:t>
            </a:r>
          </a:p>
          <a:p>
            <a:pPr marL="685800" indent="-457200" fontAlgn="base">
              <a:lnSpc>
                <a:spcPct val="150000"/>
              </a:lnSpc>
              <a:spcBef>
                <a:spcPts val="500"/>
              </a:spcBef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Software Development</a:t>
            </a:r>
          </a:p>
          <a:p>
            <a:pPr marL="685800" indent="-457200" fontAlgn="base">
              <a:lnSpc>
                <a:spcPct val="150000"/>
              </a:lnSpc>
              <a:spcBef>
                <a:spcPts val="500"/>
              </a:spcBef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Data Analysis</a:t>
            </a:r>
            <a:br>
              <a:rPr lang="en-US" sz="3600" b="0" dirty="0">
                <a:effectLst/>
              </a:rPr>
            </a:br>
            <a:endParaRPr lang="en-US" sz="3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421371-DDA3-6841-1538-208FB9CA1E1F}"/>
              </a:ext>
            </a:extLst>
          </p:cNvPr>
          <p:cNvSpPr/>
          <p:nvPr/>
        </p:nvSpPr>
        <p:spPr>
          <a:xfrm rot="16200000">
            <a:off x="3497581" y="2914650"/>
            <a:ext cx="6960870" cy="9258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619101-FC89-B5A0-19F5-6B1BF44C2EBA}"/>
              </a:ext>
            </a:extLst>
          </p:cNvPr>
          <p:cNvSpPr/>
          <p:nvPr/>
        </p:nvSpPr>
        <p:spPr>
          <a:xfrm>
            <a:off x="6379845" y="939483"/>
            <a:ext cx="1257300" cy="12207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Woman reading and writing">
            <a:extLst>
              <a:ext uri="{FF2B5EF4-FFF2-40B4-BE49-F238E27FC236}">
                <a16:creationId xmlns:a16="http://schemas.microsoft.com/office/drawing/2014/main" id="{1561D269-0EB9-F779-5A08-3D76260791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2" r="38573"/>
          <a:stretch/>
        </p:blipFill>
        <p:spPr>
          <a:xfrm>
            <a:off x="8044819" y="0"/>
            <a:ext cx="42538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723370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632F4-B394-B192-5E12-1750B251BA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42127"/>
            <a:ext cx="10515600" cy="31348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dirty="0"/>
              <a:t>Human practices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Ethical  Considerations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Social Considerations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Safety of the Project</a:t>
            </a:r>
          </a:p>
          <a:p>
            <a:endParaRPr lang="en-US" sz="3600" dirty="0"/>
          </a:p>
          <a:p>
            <a:endParaRPr lang="en-US" sz="36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D134375-5301-F3AD-FC0B-C9AA5F493400}"/>
              </a:ext>
            </a:extLst>
          </p:cNvPr>
          <p:cNvGrpSpPr/>
          <p:nvPr/>
        </p:nvGrpSpPr>
        <p:grpSpPr>
          <a:xfrm flipH="1" flipV="1">
            <a:off x="6515100" y="-476409"/>
            <a:ext cx="7440931" cy="3351530"/>
            <a:chOff x="0" y="3945573"/>
            <a:chExt cx="7440931" cy="335153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21B1687-DA04-0E60-ABB7-AF5BD72FA9DF}"/>
                </a:ext>
              </a:extLst>
            </p:cNvPr>
            <p:cNvSpPr/>
            <p:nvPr/>
          </p:nvSpPr>
          <p:spPr>
            <a:xfrm>
              <a:off x="0" y="4080510"/>
              <a:ext cx="5955030" cy="92583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2EEBA-7B40-3012-52A9-E39DBB20DD1F}"/>
                </a:ext>
              </a:extLst>
            </p:cNvPr>
            <p:cNvSpPr/>
            <p:nvPr/>
          </p:nvSpPr>
          <p:spPr>
            <a:xfrm>
              <a:off x="3348990" y="3945573"/>
              <a:ext cx="1257300" cy="122078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35E66E7-59B2-C049-5E1F-3EAA9E0585B5}"/>
                </a:ext>
              </a:extLst>
            </p:cNvPr>
            <p:cNvSpPr/>
            <p:nvPr/>
          </p:nvSpPr>
          <p:spPr>
            <a:xfrm rot="16200000">
              <a:off x="6275071" y="5692140"/>
              <a:ext cx="1405890" cy="92583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Circle: Hollow 6">
              <a:extLst>
                <a:ext uri="{FF2B5EF4-FFF2-40B4-BE49-F238E27FC236}">
                  <a16:creationId xmlns:a16="http://schemas.microsoft.com/office/drawing/2014/main" id="{652EF8BA-A11F-C200-9949-F4D6AC87D433}"/>
                </a:ext>
              </a:extLst>
            </p:cNvPr>
            <p:cNvSpPr/>
            <p:nvPr/>
          </p:nvSpPr>
          <p:spPr>
            <a:xfrm>
              <a:off x="4697731" y="4080510"/>
              <a:ext cx="2743200" cy="2743200"/>
            </a:xfrm>
            <a:prstGeom prst="donut">
              <a:avLst>
                <a:gd name="adj" fmla="val 34782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E3EDA58E-A6DE-B50E-E715-72697B135C5A}"/>
                </a:ext>
              </a:extLst>
            </p:cNvPr>
            <p:cNvSpPr/>
            <p:nvPr/>
          </p:nvSpPr>
          <p:spPr>
            <a:xfrm>
              <a:off x="4606290" y="5006340"/>
              <a:ext cx="1908810" cy="2290763"/>
            </a:xfrm>
            <a:prstGeom prst="roundRect">
              <a:avLst>
                <a:gd name="adj" fmla="val 29242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E4638C5-C991-AB35-EC58-D6601B0D2B6D}"/>
                </a:ext>
              </a:extLst>
            </p:cNvPr>
            <p:cNvSpPr/>
            <p:nvPr/>
          </p:nvSpPr>
          <p:spPr>
            <a:xfrm>
              <a:off x="4697731" y="5006340"/>
              <a:ext cx="377189" cy="2595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2" name="Picture 11" descr="Person stretching outdoors">
            <a:extLst>
              <a:ext uri="{FF2B5EF4-FFF2-40B4-BE49-F238E27FC236}">
                <a16:creationId xmlns:a16="http://schemas.microsoft.com/office/drawing/2014/main" id="{1DD1551F-5937-00DE-0DBB-22AD2205F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881" y="2979897"/>
            <a:ext cx="2895600" cy="4343400"/>
          </a:xfrm>
          <a:prstGeom prst="rect">
            <a:avLst/>
          </a:prstGeom>
        </p:spPr>
      </p:pic>
      <p:pic>
        <p:nvPicPr>
          <p:cNvPr id="14" name="Picture 13" descr="Worker wearing safety helmet">
            <a:extLst>
              <a:ext uri="{FF2B5EF4-FFF2-40B4-BE49-F238E27FC236}">
                <a16:creationId xmlns:a16="http://schemas.microsoft.com/office/drawing/2014/main" id="{6D415E4A-410C-5191-8967-ACFD38D2BE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5" t="15167" r="12741" b="27833"/>
          <a:stretch/>
        </p:blipFill>
        <p:spPr>
          <a:xfrm flipH="1">
            <a:off x="0" y="0"/>
            <a:ext cx="2457086" cy="2740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859633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E03DD1E-C349-5632-32A2-608CAC341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0BCA5-52D1-3D2B-50C5-FFD1D12F6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87847"/>
            <a:ext cx="10515600" cy="3134836"/>
          </a:xfrm>
        </p:spPr>
        <p:txBody>
          <a:bodyPr>
            <a:noAutofit/>
          </a:bodyPr>
          <a:lstStyle/>
          <a:p>
            <a:pPr marL="0" indent="0" rtl="0" fontAlgn="base">
              <a:buNone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Collaboration</a:t>
            </a:r>
          </a:p>
          <a:p>
            <a:pPr fontAlgn="base">
              <a:lnSpc>
                <a:spcPct val="150000"/>
              </a:lnSpc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Other Teams</a:t>
            </a:r>
            <a:endParaRPr lang="en-US" sz="3600" dirty="0">
              <a:solidFill>
                <a:srgbClr val="0000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Other Institutions</a:t>
            </a:r>
            <a:endParaRPr lang="en-US" sz="3600" dirty="0">
              <a:solidFill>
                <a:srgbClr val="0000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Other Industries</a:t>
            </a:r>
            <a:br>
              <a:rPr lang="en-US" sz="3600" b="0" dirty="0">
                <a:effectLst/>
              </a:rPr>
            </a:br>
            <a:endParaRPr lang="en-US" sz="3600" dirty="0"/>
          </a:p>
          <a:p>
            <a:endParaRPr lang="en-US" sz="36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AB7643A-2771-03DE-6538-571B8B27A598}"/>
              </a:ext>
            </a:extLst>
          </p:cNvPr>
          <p:cNvGrpSpPr/>
          <p:nvPr/>
        </p:nvGrpSpPr>
        <p:grpSpPr>
          <a:xfrm>
            <a:off x="0" y="1667827"/>
            <a:ext cx="12192000" cy="1220787"/>
            <a:chOff x="0" y="1644967"/>
            <a:chExt cx="12192000" cy="122078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4596C79-90CA-4073-705F-54FF83DAC9F2}"/>
                </a:ext>
              </a:extLst>
            </p:cNvPr>
            <p:cNvSpPr/>
            <p:nvPr/>
          </p:nvSpPr>
          <p:spPr>
            <a:xfrm>
              <a:off x="0" y="1792446"/>
              <a:ext cx="12192000" cy="92583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5382680-0646-ECA1-2961-267D9E5E4046}"/>
                </a:ext>
              </a:extLst>
            </p:cNvPr>
            <p:cNvSpPr/>
            <p:nvPr/>
          </p:nvSpPr>
          <p:spPr>
            <a:xfrm>
              <a:off x="7898130" y="1644967"/>
              <a:ext cx="1257300" cy="122078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5" name="Picture 14" descr="Man video conferencing in the round">
            <a:extLst>
              <a:ext uri="{FF2B5EF4-FFF2-40B4-BE49-F238E27FC236}">
                <a16:creationId xmlns:a16="http://schemas.microsoft.com/office/drawing/2014/main" id="{120B7C08-AFCF-03EB-5590-5BFE569D4B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8" r="7124"/>
          <a:stretch/>
        </p:blipFill>
        <p:spPr>
          <a:xfrm>
            <a:off x="8275320" y="3131749"/>
            <a:ext cx="4011930" cy="372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861879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6F95495-2392-6EEA-1A1E-E71727B39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91797-0763-12C2-962B-81E41A480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96519"/>
            <a:ext cx="6557010" cy="1478439"/>
          </a:xfrm>
        </p:spPr>
        <p:txBody>
          <a:bodyPr>
            <a:normAutofit/>
          </a:bodyPr>
          <a:lstStyle/>
          <a:p>
            <a:pPr indent="0" algn="ctr" rtl="0" fontAlgn="base">
              <a:spcBef>
                <a:spcPts val="500"/>
              </a:spcBef>
              <a:buNone/>
            </a:pPr>
            <a:r>
              <a:rPr lang="en-US" sz="3600" dirty="0">
                <a:solidFill>
                  <a:srgbClr val="000000"/>
                </a:solidFill>
              </a:rPr>
              <a:t>Entrepreneurship: 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Explore the Potential for Commercialization </a:t>
            </a:r>
          </a:p>
          <a:p>
            <a:pPr algn="ctr"/>
            <a:endParaRPr lang="en-US" sz="36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9FF2649-1AC7-87F5-0C90-CF0E03E360C6}"/>
              </a:ext>
            </a:extLst>
          </p:cNvPr>
          <p:cNvGrpSpPr/>
          <p:nvPr/>
        </p:nvGrpSpPr>
        <p:grpSpPr>
          <a:xfrm flipH="1">
            <a:off x="-2697" y="1483042"/>
            <a:ext cx="7897017" cy="1569719"/>
            <a:chOff x="4294983" y="1323022"/>
            <a:chExt cx="7897017" cy="156971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7689226-723F-FDC1-4FB4-4B9C59A92C36}"/>
                </a:ext>
              </a:extLst>
            </p:cNvPr>
            <p:cNvSpPr/>
            <p:nvPr/>
          </p:nvSpPr>
          <p:spPr>
            <a:xfrm>
              <a:off x="5737860" y="1667828"/>
              <a:ext cx="6454140" cy="92583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91ED66D-40DE-96A7-BA89-E3A1E5C95F8A}"/>
                </a:ext>
              </a:extLst>
            </p:cNvPr>
            <p:cNvSpPr/>
            <p:nvPr/>
          </p:nvSpPr>
          <p:spPr>
            <a:xfrm>
              <a:off x="7886700" y="1520349"/>
              <a:ext cx="1257300" cy="122078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Isosceles Triangle 3">
              <a:extLst>
                <a:ext uri="{FF2B5EF4-FFF2-40B4-BE49-F238E27FC236}">
                  <a16:creationId xmlns:a16="http://schemas.microsoft.com/office/drawing/2014/main" id="{4ECDAA1E-69AB-6BBC-1847-B0F4BDC8C435}"/>
                </a:ext>
              </a:extLst>
            </p:cNvPr>
            <p:cNvSpPr/>
            <p:nvPr/>
          </p:nvSpPr>
          <p:spPr>
            <a:xfrm rot="16200000">
              <a:off x="4305302" y="1312703"/>
              <a:ext cx="1569719" cy="1590358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7" name="Picture 6" descr="People in meeting">
            <a:extLst>
              <a:ext uri="{FF2B5EF4-FFF2-40B4-BE49-F238E27FC236}">
                <a16:creationId xmlns:a16="http://schemas.microsoft.com/office/drawing/2014/main" id="{BC476315-0656-0316-E09C-DE1D263907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3" r="14062"/>
          <a:stretch/>
        </p:blipFill>
        <p:spPr>
          <a:xfrm>
            <a:off x="8088630" y="-121604"/>
            <a:ext cx="4267200" cy="713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184650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FCB36C-5617-BD92-45BC-082AA6A89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47C2E35-10A0-BA6B-17CE-A3A585C3C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4800" b="1" dirty="0">
                <a:latin typeface="+mn-lt"/>
              </a:rPr>
              <a:t>Deliverables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A83096-C3CE-F34E-8A7F-584981B1C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numCol="1">
            <a:noAutofit/>
          </a:bodyPr>
          <a:lstStyle/>
          <a:p>
            <a:pPr fontAlgn="base">
              <a:lnSpc>
                <a:spcPct val="100000"/>
              </a:lnSpc>
            </a:pPr>
            <a:r>
              <a:rPr lang="en-US" sz="2400" b="0" i="0" u="none" strike="noStrike" dirty="0">
                <a:effectLst/>
              </a:rPr>
              <a:t>Wiki Page: Comprehensive Documentation</a:t>
            </a:r>
          </a:p>
          <a:p>
            <a:pPr fontAlgn="base">
              <a:lnSpc>
                <a:spcPct val="100000"/>
              </a:lnSpc>
            </a:pPr>
            <a:r>
              <a:rPr lang="en-US" sz="2400" b="0" i="0" u="none" strike="noStrike" dirty="0">
                <a:effectLst/>
              </a:rPr>
              <a:t>Parts Submission: Contribute genetic parts to the iGEM registry </a:t>
            </a:r>
          </a:p>
          <a:p>
            <a:pPr>
              <a:lnSpc>
                <a:spcPct val="100000"/>
              </a:lnSpc>
            </a:pPr>
            <a:r>
              <a:rPr lang="en-US" sz="2400" b="0" i="0" u="none" strike="noStrike" dirty="0">
                <a:effectLst/>
              </a:rPr>
              <a:t>Presentation and Poster: at the Grand Jamboree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95B352C-CB70-7219-C7A9-99552EBB85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7" r="3673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780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8BF0AF-D532-EBE5-6AFF-DFB0B9AA9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5496D16-5EAF-35BC-8974-3E9E8CDC7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3B132C-A875-F14A-4ED5-05C945A12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98DEF7A-CD13-3BB9-DA04-7CA837A1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389428"/>
            <a:ext cx="9833548" cy="1325563"/>
          </a:xfrm>
        </p:spPr>
        <p:txBody>
          <a:bodyPr anchor="b">
            <a:norm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Awards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320FE8-5DC2-05A0-589B-3759C8147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584B58F-3235-B197-F51B-BB242F4917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89160DC-A409-8FCA-223A-70C3D3C0A5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D32090B-2F35-A479-C556-CA1BD9143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2A44820-D3E4-DB6B-8C78-DB096C056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FECC98-233E-6E85-A967-71DE6965CA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1999728"/>
            <a:ext cx="9833548" cy="2389392"/>
          </a:xfrm>
        </p:spPr>
        <p:txBody>
          <a:bodyPr numCol="1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Bronze, Silver, and Gold medals </a:t>
            </a:r>
          </a:p>
          <a:p>
            <a:pPr fontAlgn="base">
              <a:lnSpc>
                <a:spcPct val="150000"/>
              </a:lnSpc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Special awards for outstanding contributions: hardware, modeling, inclusivity</a:t>
            </a:r>
          </a:p>
          <a:p>
            <a:pPr fontAlgn="base">
              <a:lnSpc>
                <a:spcPct val="150000"/>
              </a:lnSpc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</a:rPr>
              <a:t>Grand Prize – Best overall team in each division</a:t>
            </a:r>
          </a:p>
          <a:p>
            <a:pPr>
              <a:lnSpc>
                <a:spcPct val="150000"/>
              </a:lnSpc>
            </a:pPr>
            <a:endParaRPr lang="en-US" sz="3600" dirty="0">
              <a:solidFill>
                <a:schemeClr val="tx2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6415ED3-AD8E-BC0A-EF74-91DF2CA4CB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B0B4590-3452-42E2-2ACD-A01287511B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AB6468-FCC1-C1C4-20F2-402F1DD4E6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1DB5A6E-E892-B15F-B327-8DE6CB2A07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ED6D4FF-3608-E199-5708-18F6F4287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3211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442844-E144-25C0-D430-4FB9EC7C3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B9A9730-AACF-2F57-A044-6E84B2028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8BE9D0-1DE7-50B6-1C08-8C0AB7E89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77C7A57-F7A8-AA1D-3847-EAC733C13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5E67829-2F32-3D47-FA7D-17C369451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7ED2F5B-E061-B47E-67E3-059E37C611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A3DFCD2-FC3C-0FD7-E0EF-15FDF125E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7263DA9-0DA2-DD0E-B98E-3111D755A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6703EE8-EB72-0000-7115-04A2CC0D8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3659" y="2537611"/>
            <a:ext cx="6484376" cy="1837349"/>
          </a:xfrm>
        </p:spPr>
        <p:txBody>
          <a:bodyPr>
            <a:noAutofit/>
          </a:bodyPr>
          <a:lstStyle/>
          <a:p>
            <a:pPr algn="ctr"/>
            <a:r>
              <a:rPr lang="en-US" sz="7200" dirty="0">
                <a:solidFill>
                  <a:schemeClr val="tx2"/>
                </a:solidFill>
                <a:latin typeface="+mn-lt"/>
              </a:rPr>
              <a:t>Interdisciplinary</a:t>
            </a:r>
            <a:br>
              <a:rPr lang="en-US" sz="7200" dirty="0">
                <a:solidFill>
                  <a:schemeClr val="tx2"/>
                </a:solidFill>
                <a:latin typeface="+mn-lt"/>
              </a:rPr>
            </a:br>
            <a:r>
              <a:rPr lang="en-US" sz="7200" dirty="0">
                <a:solidFill>
                  <a:schemeClr val="tx2"/>
                </a:solidFill>
                <a:latin typeface="+mn-lt"/>
              </a:rPr>
              <a:t>Collaboration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4A7749A-FB05-AB87-EF1F-C97EBD308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B945A23-5CF7-BB46-51BF-217552C26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EB835CA-11F1-BB2B-8767-1C5C4653C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DEF22E-A2CC-8A73-6925-4CE4BD7A8F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B4EB337-00C1-0EC3-F04B-7AF44202B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60331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47B82-102B-7A48-1F46-9C7C2C9BD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pic>
        <p:nvPicPr>
          <p:cNvPr id="5" name="Content Placeholder 4" descr="Student during chemistry lesson">
            <a:extLst>
              <a:ext uri="{FF2B5EF4-FFF2-40B4-BE49-F238E27FC236}">
                <a16:creationId xmlns:a16="http://schemas.microsoft.com/office/drawing/2014/main" id="{D3D00866-CC0E-78DB-E85D-39091F6114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41" t="3796" r="9342"/>
          <a:stretch/>
        </p:blipFill>
        <p:spPr>
          <a:xfrm>
            <a:off x="-49529" y="-1"/>
            <a:ext cx="4114800" cy="5696323"/>
          </a:xfrm>
        </p:spPr>
      </p:pic>
      <p:pic>
        <p:nvPicPr>
          <p:cNvPr id="7" name="Picture 6" descr="People in office">
            <a:extLst>
              <a:ext uri="{FF2B5EF4-FFF2-40B4-BE49-F238E27FC236}">
                <a16:creationId xmlns:a16="http://schemas.microsoft.com/office/drawing/2014/main" id="{A6D6ABF5-2258-64F7-B9C6-697DF332F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78"/>
          <a:stretch/>
        </p:blipFill>
        <p:spPr>
          <a:xfrm>
            <a:off x="4038601" y="0"/>
            <a:ext cx="4114800" cy="5696324"/>
          </a:xfrm>
          <a:prstGeom prst="rect">
            <a:avLst/>
          </a:prstGeom>
        </p:spPr>
      </p:pic>
      <p:pic>
        <p:nvPicPr>
          <p:cNvPr id="9" name="Picture 8" descr="Man using laptop on computer desk">
            <a:extLst>
              <a:ext uri="{FF2B5EF4-FFF2-40B4-BE49-F238E27FC236}">
                <a16:creationId xmlns:a16="http://schemas.microsoft.com/office/drawing/2014/main" id="{74C15E8E-DA19-2617-23F2-86E8351AB3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83" r="30159"/>
          <a:stretch/>
        </p:blipFill>
        <p:spPr>
          <a:xfrm>
            <a:off x="8077202" y="-2"/>
            <a:ext cx="4114800" cy="569632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5DD5167-DD80-1EEA-3F7B-5407C8D1897B}"/>
              </a:ext>
            </a:extLst>
          </p:cNvPr>
          <p:cNvSpPr/>
          <p:nvPr/>
        </p:nvSpPr>
        <p:spPr>
          <a:xfrm>
            <a:off x="0" y="5696322"/>
            <a:ext cx="4038601" cy="1161678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Innovation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89FDD1-5647-108A-5A95-77A4AF2EBF16}"/>
              </a:ext>
            </a:extLst>
          </p:cNvPr>
          <p:cNvSpPr/>
          <p:nvPr/>
        </p:nvSpPr>
        <p:spPr>
          <a:xfrm>
            <a:off x="4051936" y="5696322"/>
            <a:ext cx="4074795" cy="1161678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Collaboration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AE1D5C-98FB-EB50-4140-8515B41F65E0}"/>
              </a:ext>
            </a:extLst>
          </p:cNvPr>
          <p:cNvSpPr/>
          <p:nvPr/>
        </p:nvSpPr>
        <p:spPr>
          <a:xfrm>
            <a:off x="8126731" y="5696322"/>
            <a:ext cx="4065269" cy="1161678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Launchpad</a:t>
            </a:r>
          </a:p>
        </p:txBody>
      </p:sp>
    </p:spTree>
    <p:extLst>
      <p:ext uri="{BB962C8B-B14F-4D97-AF65-F5344CB8AC3E}">
        <p14:creationId xmlns:p14="http://schemas.microsoft.com/office/powerpoint/2010/main" val="1210281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6D54C9-DE0D-CB12-6395-5C871D81B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800" dirty="0">
                <a:solidFill>
                  <a:srgbClr val="FFFFFF"/>
                </a:solidFill>
                <a:latin typeface="+mn-lt"/>
              </a:rPr>
              <a:t>Interdisciplinary Collaboration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EC35C8B-556C-D962-9349-E52493FFDF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7393414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40150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4E83F-EC81-3496-59E7-56E2DF520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+mn-lt"/>
              </a:rPr>
              <a:t>Art in iGEM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72A918-8EA2-863A-2B5A-968DF9A68A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3046"/>
          <a:stretch/>
        </p:blipFill>
        <p:spPr>
          <a:xfrm>
            <a:off x="0" y="1460500"/>
            <a:ext cx="9592163" cy="5638302"/>
          </a:xfrm>
        </p:spPr>
      </p:pic>
    </p:spTree>
    <p:extLst>
      <p:ext uri="{BB962C8B-B14F-4D97-AF65-F5344CB8AC3E}">
        <p14:creationId xmlns:p14="http://schemas.microsoft.com/office/powerpoint/2010/main" val="3680886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21E93-6FA7-D9B4-67BF-9AA737854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+mn-lt"/>
              </a:rPr>
              <a:t>Art in iGEM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188251-C18A-0A77-BAF5-41C64A78C0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65100" y="1923077"/>
            <a:ext cx="8680979" cy="4973023"/>
          </a:xfrm>
        </p:spPr>
      </p:pic>
    </p:spTree>
    <p:extLst>
      <p:ext uri="{BB962C8B-B14F-4D97-AF65-F5344CB8AC3E}">
        <p14:creationId xmlns:p14="http://schemas.microsoft.com/office/powerpoint/2010/main" val="4265401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22C31ED-8C37-6CC6-0058-12042B803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7F6CB-D220-4E32-028D-6533B91E3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+mn-lt"/>
              </a:rPr>
              <a:t>Human Practices and Social Engagement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5B9F640-89FF-5428-2D36-C6BE98ABF7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84835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68744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C96E30-3DFA-6855-1EA0-328A159B6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800" dirty="0">
                <a:solidFill>
                  <a:srgbClr val="FFFFFF"/>
                </a:solidFill>
                <a:latin typeface="+mn-lt"/>
              </a:rPr>
              <a:t>Design and Entrepreneurship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D76ABB7-6232-71DD-3622-151F04CC83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3760243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14033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B8DBD52-748C-DA07-7DC6-4E2792442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63" y="955289"/>
            <a:ext cx="3580006" cy="2156621"/>
          </a:xfrm>
        </p:spPr>
        <p:txBody>
          <a:bodyPr anchor="t">
            <a:normAutofit/>
          </a:bodyPr>
          <a:lstStyle/>
          <a:p>
            <a:r>
              <a:rPr lang="en-US" sz="4800" dirty="0">
                <a:solidFill>
                  <a:srgbClr val="FFFFFF"/>
                </a:solidFill>
              </a:rPr>
              <a:t>Collaboration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46D6BA-4A0C-6C36-60DE-3599D54E9C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8993" y="955289"/>
            <a:ext cx="2926080" cy="4363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Wet Lab</a:t>
            </a:r>
          </a:p>
          <a:p>
            <a:endParaRPr lang="en-US" sz="3600" dirty="0"/>
          </a:p>
          <a:p>
            <a:r>
              <a:rPr lang="en-US" sz="3600" dirty="0"/>
              <a:t>Works with DNA</a:t>
            </a:r>
          </a:p>
          <a:p>
            <a:r>
              <a:rPr lang="en-US" sz="3600" dirty="0"/>
              <a:t>Cell Cultures</a:t>
            </a:r>
          </a:p>
          <a:p>
            <a:r>
              <a:rPr lang="en-US" sz="3600" dirty="0"/>
              <a:t>Experimental Validation</a:t>
            </a:r>
          </a:p>
          <a:p>
            <a:endParaRPr lang="en-US" sz="36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E72FA9-D831-FFB6-1D6B-4BF3AF84E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3" y="955289"/>
            <a:ext cx="3319733" cy="43638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/>
              <a:t>Dry Lab</a:t>
            </a:r>
          </a:p>
          <a:p>
            <a:pPr marL="0" indent="0">
              <a:buNone/>
            </a:pPr>
            <a:endParaRPr lang="en-US" sz="3600" dirty="0"/>
          </a:p>
          <a:p>
            <a:r>
              <a:rPr lang="en-US" sz="3600" b="0" i="0" u="none" strike="noStrike" dirty="0">
                <a:effectLst/>
              </a:rPr>
              <a:t>Builds Computational Models</a:t>
            </a:r>
          </a:p>
          <a:p>
            <a:r>
              <a:rPr lang="en-US" sz="3600" b="0" i="0" u="none" strike="noStrike" dirty="0">
                <a:effectLst/>
              </a:rPr>
              <a:t>Simulates Genetic Circuits</a:t>
            </a:r>
          </a:p>
          <a:p>
            <a:r>
              <a:rPr lang="en-US" sz="3600" b="0" i="0" u="none" strike="noStrike" dirty="0">
                <a:effectLst/>
              </a:rPr>
              <a:t>Analyzes Data</a:t>
            </a:r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19052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16733833-3778-6453-1B85-A68264F9D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5729" y="1764407"/>
            <a:ext cx="5760846" cy="23103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kern="1200" dirty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Timeline and Commitment</a:t>
            </a:r>
          </a:p>
        </p:txBody>
      </p:sp>
    </p:spTree>
    <p:extLst>
      <p:ext uri="{BB962C8B-B14F-4D97-AF65-F5344CB8AC3E}">
        <p14:creationId xmlns:p14="http://schemas.microsoft.com/office/powerpoint/2010/main" val="2144235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Down 4">
            <a:extLst>
              <a:ext uri="{FF2B5EF4-FFF2-40B4-BE49-F238E27FC236}">
                <a16:creationId xmlns:a16="http://schemas.microsoft.com/office/drawing/2014/main" id="{450B9B68-F3BC-4A8E-973F-DFA99DB5A2C5}"/>
              </a:ext>
            </a:extLst>
          </p:cNvPr>
          <p:cNvSpPr/>
          <p:nvPr/>
        </p:nvSpPr>
        <p:spPr>
          <a:xfrm>
            <a:off x="1612900" y="3766344"/>
            <a:ext cx="317500" cy="939800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C6E9E8-1423-2162-AB08-3C45BA3E7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+mn-lt"/>
              </a:rPr>
              <a:t>Roadmap to Success – Spring 2025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9F767D03-7F4C-6F88-1092-B18721966E72}"/>
              </a:ext>
            </a:extLst>
          </p:cNvPr>
          <p:cNvSpPr/>
          <p:nvPr/>
        </p:nvSpPr>
        <p:spPr>
          <a:xfrm>
            <a:off x="0" y="3359944"/>
            <a:ext cx="12763500" cy="1117600"/>
          </a:xfrm>
          <a:prstGeom prst="righ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BF213D-4936-C894-C35B-E8E4E31F6AFC}"/>
              </a:ext>
            </a:extLst>
          </p:cNvPr>
          <p:cNvSpPr txBox="1"/>
          <p:nvPr/>
        </p:nvSpPr>
        <p:spPr>
          <a:xfrm>
            <a:off x="508000" y="4686300"/>
            <a:ext cx="26035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March 2025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Define roles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Set Goals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902943FA-9C99-E4AC-7A53-99888FF4BC2C}"/>
              </a:ext>
            </a:extLst>
          </p:cNvPr>
          <p:cNvSpPr/>
          <p:nvPr/>
        </p:nvSpPr>
        <p:spPr>
          <a:xfrm flipV="1">
            <a:off x="3752850" y="3129757"/>
            <a:ext cx="317500" cy="939800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FE9C7A-AC7A-D289-E644-629EA0CF7D57}"/>
              </a:ext>
            </a:extLst>
          </p:cNvPr>
          <p:cNvSpPr txBox="1"/>
          <p:nvPr/>
        </p:nvSpPr>
        <p:spPr>
          <a:xfrm>
            <a:off x="2813050" y="1790284"/>
            <a:ext cx="21971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April/May 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Recruitment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Outreach</a:t>
            </a:r>
          </a:p>
          <a:p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3B4C56-9F4C-3BB5-E1E6-0A26DB79CC1F}"/>
              </a:ext>
            </a:extLst>
          </p:cNvPr>
          <p:cNvSpPr txBox="1"/>
          <p:nvPr/>
        </p:nvSpPr>
        <p:spPr>
          <a:xfrm>
            <a:off x="4337050" y="4699417"/>
            <a:ext cx="26035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June 2025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Fundraising</a:t>
            </a:r>
            <a:endParaRPr lang="en-US" sz="2400" b="0" i="0" u="none" strike="noStrike" dirty="0">
              <a:solidFill>
                <a:srgbClr val="000000"/>
              </a:solidFill>
              <a:effectLst/>
            </a:endParaRP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CC1E2824-9E57-B010-BB51-D5CB86EE3FD8}"/>
              </a:ext>
            </a:extLst>
          </p:cNvPr>
          <p:cNvSpPr/>
          <p:nvPr/>
        </p:nvSpPr>
        <p:spPr>
          <a:xfrm>
            <a:off x="4851400" y="3677861"/>
            <a:ext cx="317500" cy="939800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2855F5E1-1B30-5D39-9F11-5D8FFE840227}"/>
              </a:ext>
            </a:extLst>
          </p:cNvPr>
          <p:cNvSpPr/>
          <p:nvPr/>
        </p:nvSpPr>
        <p:spPr>
          <a:xfrm flipV="1">
            <a:off x="7664450" y="3106361"/>
            <a:ext cx="317500" cy="939800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73FC8E-CFF2-6F5B-0931-5CA1C9A5B3A5}"/>
              </a:ext>
            </a:extLst>
          </p:cNvPr>
          <p:cNvSpPr txBox="1"/>
          <p:nvPr/>
        </p:nvSpPr>
        <p:spPr>
          <a:xfrm>
            <a:off x="6724650" y="1766888"/>
            <a:ext cx="21971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July 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Fundraising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Community</a:t>
            </a:r>
          </a:p>
          <a:p>
            <a:endParaRPr lang="en-US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54A0E2-E5EE-A185-B9A6-E583FBD0B54E}"/>
              </a:ext>
            </a:extLst>
          </p:cNvPr>
          <p:cNvSpPr txBox="1"/>
          <p:nvPr/>
        </p:nvSpPr>
        <p:spPr>
          <a:xfrm>
            <a:off x="8877300" y="4706144"/>
            <a:ext cx="26035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August 2025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Fundraising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Community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5102A9D1-1155-C150-F1B8-BFA08E75C5BE}"/>
              </a:ext>
            </a:extLst>
          </p:cNvPr>
          <p:cNvSpPr/>
          <p:nvPr/>
        </p:nvSpPr>
        <p:spPr>
          <a:xfrm>
            <a:off x="9391650" y="3684588"/>
            <a:ext cx="317500" cy="939800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788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5194D1A-AA94-4CDE-0F37-6DFA8D416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Down 4">
            <a:extLst>
              <a:ext uri="{FF2B5EF4-FFF2-40B4-BE49-F238E27FC236}">
                <a16:creationId xmlns:a16="http://schemas.microsoft.com/office/drawing/2014/main" id="{2E7417CF-8C5C-0042-80D6-A96A14FEAAF1}"/>
              </a:ext>
            </a:extLst>
          </p:cNvPr>
          <p:cNvSpPr/>
          <p:nvPr/>
        </p:nvSpPr>
        <p:spPr>
          <a:xfrm>
            <a:off x="1612900" y="3766344"/>
            <a:ext cx="317500" cy="939800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077031-6DCC-BAB3-5CB2-371286A9B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+mn-lt"/>
              </a:rPr>
              <a:t>Roadmap to Success – Fall 2025/Spring 2026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E67FFFFB-56B0-73D5-F35A-75816401AEAD}"/>
              </a:ext>
            </a:extLst>
          </p:cNvPr>
          <p:cNvSpPr/>
          <p:nvPr/>
        </p:nvSpPr>
        <p:spPr>
          <a:xfrm>
            <a:off x="0" y="3359944"/>
            <a:ext cx="12788900" cy="1117600"/>
          </a:xfrm>
          <a:prstGeom prst="righ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80F204-E742-F600-B07E-F4B446F898C1}"/>
              </a:ext>
            </a:extLst>
          </p:cNvPr>
          <p:cNvSpPr txBox="1"/>
          <p:nvPr/>
        </p:nvSpPr>
        <p:spPr>
          <a:xfrm>
            <a:off x="508000" y="4686300"/>
            <a:ext cx="26035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Sept/Oct 2025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Project Brainstorming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2605B551-8562-35B2-F13E-15BFAC89529D}"/>
              </a:ext>
            </a:extLst>
          </p:cNvPr>
          <p:cNvSpPr/>
          <p:nvPr/>
        </p:nvSpPr>
        <p:spPr>
          <a:xfrm flipV="1">
            <a:off x="3752850" y="3129757"/>
            <a:ext cx="317500" cy="939800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E1AEB9-FC8E-23AC-0744-719F25CB41C4}"/>
              </a:ext>
            </a:extLst>
          </p:cNvPr>
          <p:cNvSpPr txBox="1"/>
          <p:nvPr/>
        </p:nvSpPr>
        <p:spPr>
          <a:xfrm>
            <a:off x="2813050" y="1790284"/>
            <a:ext cx="34417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Nov/Dec 2025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Refine Fundraising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Proposal Development</a:t>
            </a:r>
            <a:endParaRPr lang="en-US" sz="2400" b="0" dirty="0">
              <a:effectLst/>
            </a:endParaRPr>
          </a:p>
          <a:p>
            <a:br>
              <a:rPr lang="en-US" sz="2400" dirty="0"/>
            </a:b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23A395-ACEC-31E8-B2DA-1EF2FCC97855}"/>
              </a:ext>
            </a:extLst>
          </p:cNvPr>
          <p:cNvSpPr txBox="1"/>
          <p:nvPr/>
        </p:nvSpPr>
        <p:spPr>
          <a:xfrm>
            <a:off x="4337050" y="4699417"/>
            <a:ext cx="26035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Jan/Feb 2026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Fundraising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Registration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EBC42D2C-921B-FEDB-CFED-42402F834735}"/>
              </a:ext>
            </a:extLst>
          </p:cNvPr>
          <p:cNvSpPr/>
          <p:nvPr/>
        </p:nvSpPr>
        <p:spPr>
          <a:xfrm>
            <a:off x="4851400" y="3677861"/>
            <a:ext cx="317500" cy="939800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57BF8252-49E7-1CB2-9ED9-C213F144DCD8}"/>
              </a:ext>
            </a:extLst>
          </p:cNvPr>
          <p:cNvSpPr/>
          <p:nvPr/>
        </p:nvSpPr>
        <p:spPr>
          <a:xfrm flipV="1">
            <a:off x="7664450" y="3106361"/>
            <a:ext cx="317500" cy="939800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A725CC-9957-510C-C833-499C5D6B31F7}"/>
              </a:ext>
            </a:extLst>
          </p:cNvPr>
          <p:cNvSpPr txBox="1"/>
          <p:nvPr/>
        </p:nvSpPr>
        <p:spPr>
          <a:xfrm>
            <a:off x="6724650" y="1766888"/>
            <a:ext cx="37020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Mar/Apr 2026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Experimental Design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Early Laboratory Work</a:t>
            </a:r>
            <a:endParaRPr lang="en-US" sz="2400" b="0" dirty="0">
              <a:effectLst/>
            </a:endParaRPr>
          </a:p>
          <a:p>
            <a:br>
              <a:rPr lang="en-US" sz="2400" dirty="0"/>
            </a:br>
            <a:endParaRPr lang="en-US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A3D02E-6A2E-5A9B-0599-2EE83931EFCB}"/>
              </a:ext>
            </a:extLst>
          </p:cNvPr>
          <p:cNvSpPr txBox="1"/>
          <p:nvPr/>
        </p:nvSpPr>
        <p:spPr>
          <a:xfrm>
            <a:off x="8877300" y="4706144"/>
            <a:ext cx="30099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May/June 2026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Early Testing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Outreach Expansion</a:t>
            </a:r>
            <a:endParaRPr lang="en-US" sz="2400" b="0" dirty="0">
              <a:effectLst/>
            </a:endParaRPr>
          </a:p>
          <a:p>
            <a:br>
              <a:rPr lang="en-US" sz="2400" dirty="0"/>
            </a:br>
            <a:endParaRPr lang="en-US" sz="2400" dirty="0"/>
          </a:p>
          <a:p>
            <a:endParaRPr lang="en-US" sz="2400" dirty="0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0107B72A-6DEF-5D38-E45E-738DA0F62E13}"/>
              </a:ext>
            </a:extLst>
          </p:cNvPr>
          <p:cNvSpPr/>
          <p:nvPr/>
        </p:nvSpPr>
        <p:spPr>
          <a:xfrm>
            <a:off x="9391650" y="3684588"/>
            <a:ext cx="317500" cy="939800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432580"/>
      </p:ext>
    </p:extLst>
  </p:cSld>
  <p:clrMapOvr>
    <a:masterClrMapping/>
  </p:clrMapOvr>
  <p:transition spd="slow"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5A0D0D5-9C2D-EEA8-81D9-F437C5DCB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Down 4">
            <a:extLst>
              <a:ext uri="{FF2B5EF4-FFF2-40B4-BE49-F238E27FC236}">
                <a16:creationId xmlns:a16="http://schemas.microsoft.com/office/drawing/2014/main" id="{B8DDDBAC-988E-7B0D-1421-A4EB36D2D86D}"/>
              </a:ext>
            </a:extLst>
          </p:cNvPr>
          <p:cNvSpPr/>
          <p:nvPr/>
        </p:nvSpPr>
        <p:spPr>
          <a:xfrm>
            <a:off x="1612900" y="3766344"/>
            <a:ext cx="317500" cy="939800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1B1D6D-B679-91AF-1ADE-93594BBC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988300" cy="1325563"/>
          </a:xfrm>
        </p:spPr>
        <p:txBody>
          <a:bodyPr/>
          <a:lstStyle/>
          <a:p>
            <a:pPr algn="ctr"/>
            <a:r>
              <a:rPr lang="en-US" dirty="0">
                <a:latin typeface="+mn-lt"/>
              </a:rPr>
              <a:t>Roadmap to Success – Summer/Fall 2026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DD7D8ED5-7136-CD5F-0190-D575AB743DDB}"/>
              </a:ext>
            </a:extLst>
          </p:cNvPr>
          <p:cNvSpPr/>
          <p:nvPr/>
        </p:nvSpPr>
        <p:spPr>
          <a:xfrm>
            <a:off x="0" y="3359944"/>
            <a:ext cx="7899400" cy="1117600"/>
          </a:xfrm>
          <a:prstGeom prst="righ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B506CC-1D4F-B41F-E8DB-261AAAE4F7B8}"/>
              </a:ext>
            </a:extLst>
          </p:cNvPr>
          <p:cNvSpPr txBox="1"/>
          <p:nvPr/>
        </p:nvSpPr>
        <p:spPr>
          <a:xfrm>
            <a:off x="508000" y="4686300"/>
            <a:ext cx="2603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Jul/Aug 2026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Data Collection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Project Refinement </a:t>
            </a:r>
            <a:endParaRPr lang="en-US" sz="2400" b="0" dirty="0">
              <a:effectLst/>
            </a:endParaRPr>
          </a:p>
          <a:p>
            <a:br>
              <a:rPr lang="en-US" sz="2400" dirty="0"/>
            </a:br>
            <a:endParaRPr lang="en-US" sz="2400" dirty="0"/>
          </a:p>
          <a:p>
            <a:endParaRPr lang="en-US" sz="2400" dirty="0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D2D862E2-BDF0-08D3-D1CC-FEA9341B4D85}"/>
              </a:ext>
            </a:extLst>
          </p:cNvPr>
          <p:cNvSpPr/>
          <p:nvPr/>
        </p:nvSpPr>
        <p:spPr>
          <a:xfrm flipV="1">
            <a:off x="3752850" y="3129757"/>
            <a:ext cx="317500" cy="939800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6C7E31-F09F-49E7-00D9-3C7FF2B6DBB8}"/>
              </a:ext>
            </a:extLst>
          </p:cNvPr>
          <p:cNvSpPr txBox="1"/>
          <p:nvPr/>
        </p:nvSpPr>
        <p:spPr>
          <a:xfrm>
            <a:off x="2813050" y="1790284"/>
            <a:ext cx="41275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Sept 2026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Final Preparations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Team Selection for Jamboree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FF68B0-9818-5945-35AA-FDBEE68C67A7}"/>
              </a:ext>
            </a:extLst>
          </p:cNvPr>
          <p:cNvSpPr txBox="1"/>
          <p:nvPr/>
        </p:nvSpPr>
        <p:spPr>
          <a:xfrm>
            <a:off x="3670300" y="4721012"/>
            <a:ext cx="44894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Oct 2026</a:t>
            </a:r>
          </a:p>
          <a:p>
            <a:pPr rtl="0"/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Attend the iGEM Grand Jamboree &amp; Showcase our Project!</a:t>
            </a:r>
            <a:endParaRPr lang="en-US" sz="2400" b="0" dirty="0">
              <a:effectLst/>
            </a:endParaRPr>
          </a:p>
          <a:p>
            <a:br>
              <a:rPr lang="en-US" sz="2400" dirty="0"/>
            </a:br>
            <a:endParaRPr lang="en-US" sz="2400" dirty="0"/>
          </a:p>
          <a:p>
            <a:endParaRPr lang="en-US" sz="2400" dirty="0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7D22E6A5-523D-001D-CE1A-DD627EDA3F5B}"/>
              </a:ext>
            </a:extLst>
          </p:cNvPr>
          <p:cNvSpPr/>
          <p:nvPr/>
        </p:nvSpPr>
        <p:spPr>
          <a:xfrm>
            <a:off x="4851400" y="3677861"/>
            <a:ext cx="317500" cy="939800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AutoShape 2" descr="The 2024 Responsibility Conference Glimpses">
            <a:extLst>
              <a:ext uri="{FF2B5EF4-FFF2-40B4-BE49-F238E27FC236}">
                <a16:creationId xmlns:a16="http://schemas.microsoft.com/office/drawing/2014/main" id="{8FEAA235-482A-DE24-F541-1CB0570C7A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24" name="Picture 23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34FB324A-21D9-EDA5-587D-2A8A86D88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6" r="7957"/>
          <a:stretch/>
        </p:blipFill>
        <p:spPr>
          <a:xfrm>
            <a:off x="8458200" y="0"/>
            <a:ext cx="3733800" cy="702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5301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0" autoRev="1" fill="remove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0" autoRev="1" fill="remove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8" dur="2500" autoRev="1" fill="remove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0" autoRev="1" fill="remove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0" autoRev="1" fill="remove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0" autoRev="1" fill="remove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3" dur="2500" autoRev="1" fill="remove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0" autoRev="1" fill="remove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82FBED-60CA-68C6-A638-F63312819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4800" dirty="0">
                <a:latin typeface="+mn-lt"/>
              </a:rPr>
              <a:t>Time Commitment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F19D6-F751-249B-F83C-C3B1FB27D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670097" cy="3320668"/>
          </a:xfrm>
        </p:spPr>
        <p:txBody>
          <a:bodyPr>
            <a:normAutofit/>
          </a:bodyPr>
          <a:lstStyle/>
          <a:p>
            <a:r>
              <a:rPr lang="en-US" sz="2400" dirty="0"/>
              <a:t>Weekly commitment ( 5 – 10 hrs)?</a:t>
            </a:r>
          </a:p>
          <a:p>
            <a:r>
              <a:rPr lang="en-US" sz="2400" dirty="0"/>
              <a:t>Meeting Structure – Check-ins, updates</a:t>
            </a:r>
          </a:p>
          <a:p>
            <a:r>
              <a:rPr lang="en-US" sz="2400" dirty="0"/>
              <a:t>Laboratory Access and University Support  </a:t>
            </a:r>
          </a:p>
          <a:p>
            <a:r>
              <a:rPr lang="en-US" sz="2400" dirty="0"/>
              <a:t>Faculty Advisors, Potential Resources</a:t>
            </a:r>
          </a:p>
          <a:p>
            <a:endParaRPr lang="en-US" sz="2400" dirty="0"/>
          </a:p>
        </p:txBody>
      </p:sp>
      <p:pic>
        <p:nvPicPr>
          <p:cNvPr id="5" name="Picture 4" descr="Clock and calendar on table">
            <a:extLst>
              <a:ext uri="{FF2B5EF4-FFF2-40B4-BE49-F238E27FC236}">
                <a16:creationId xmlns:a16="http://schemas.microsoft.com/office/drawing/2014/main" id="{BA2060A0-D5FF-1981-6600-4FAEFE26CB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48" r="-1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05205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2179B5-66E3-9656-70B3-12BC37CCF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800" dirty="0">
                <a:solidFill>
                  <a:srgbClr val="FFFFFF"/>
                </a:solidFill>
                <a:latin typeface="+mn-lt"/>
              </a:rPr>
              <a:t>Sample Budget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9573DE17-D0AF-AC4D-70F6-4E7D9876E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811782" y="-270527"/>
            <a:ext cx="162053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4CF5148-0962-6D2E-12B5-6D64B1A0DD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460232"/>
              </p:ext>
            </p:extLst>
          </p:nvPr>
        </p:nvGraphicFramePr>
        <p:xfrm>
          <a:off x="-1" y="2170030"/>
          <a:ext cx="12192001" cy="468796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7181030">
                  <a:extLst>
                    <a:ext uri="{9D8B030D-6E8A-4147-A177-3AD203B41FA5}">
                      <a16:colId xmlns:a16="http://schemas.microsoft.com/office/drawing/2014/main" val="2363736346"/>
                    </a:ext>
                  </a:extLst>
                </a:gridCol>
                <a:gridCol w="5010971">
                  <a:extLst>
                    <a:ext uri="{9D8B030D-6E8A-4147-A177-3AD203B41FA5}">
                      <a16:colId xmlns:a16="http://schemas.microsoft.com/office/drawing/2014/main" val="1504882235"/>
                    </a:ext>
                  </a:extLst>
                </a:gridCol>
              </a:tblGrid>
              <a:tr h="390664">
                <a:tc>
                  <a:txBody>
                    <a:bodyPr/>
                    <a:lstStyle/>
                    <a:p>
                      <a:pPr rtl="0" fontAlgn="t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Category </a:t>
                      </a:r>
                      <a:endParaRPr lang="en-US" sz="1400" dirty="0">
                        <a:effectLst/>
                      </a:endParaRPr>
                    </a:p>
                  </a:txBody>
                  <a:tcPr marL="137160" marR="137160" marT="64008" marB="64008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4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Estimated Cost</a:t>
                      </a:r>
                      <a:endParaRPr lang="en-US" sz="1400" dirty="0">
                        <a:effectLst/>
                      </a:endParaRPr>
                    </a:p>
                  </a:txBody>
                  <a:tcPr marL="137160" marR="137160" marT="64008" marB="64008"/>
                </a:tc>
                <a:extLst>
                  <a:ext uri="{0D108BD9-81ED-4DB2-BD59-A6C34878D82A}">
                    <a16:rowId xmlns:a16="http://schemas.microsoft.com/office/drawing/2014/main" val="4026082928"/>
                  </a:ext>
                </a:extLst>
              </a:tr>
              <a:tr h="390664">
                <a:tc>
                  <a:txBody>
                    <a:bodyPr/>
                    <a:lstStyle/>
                    <a:p>
                      <a:pPr rtl="0" fontAlgn="t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iGEM Registration</a:t>
                      </a:r>
                      <a:endParaRPr lang="en-US" sz="1400" dirty="0">
                        <a:effectLst/>
                      </a:endParaRPr>
                    </a:p>
                  </a:txBody>
                  <a:tcPr marL="137160" marR="137160" marT="64008" marB="64008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$ 5,500</a:t>
                      </a:r>
                      <a:endParaRPr lang="en-US" sz="1400" dirty="0">
                        <a:effectLst/>
                      </a:endParaRPr>
                    </a:p>
                  </a:txBody>
                  <a:tcPr marL="137160" marR="137160" marT="64008" marB="64008"/>
                </a:tc>
                <a:extLst>
                  <a:ext uri="{0D108BD9-81ED-4DB2-BD59-A6C34878D82A}">
                    <a16:rowId xmlns:a16="http://schemas.microsoft.com/office/drawing/2014/main" val="2901436034"/>
                  </a:ext>
                </a:extLst>
              </a:tr>
              <a:tr h="390664">
                <a:tc>
                  <a:txBody>
                    <a:bodyPr/>
                    <a:lstStyle/>
                    <a:p>
                      <a:pPr rtl="0" fontAlgn="t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Project Laboratory Supplies</a:t>
                      </a:r>
                      <a:endParaRPr lang="en-US" sz="1400" dirty="0">
                        <a:effectLst/>
                      </a:endParaRPr>
                    </a:p>
                  </a:txBody>
                  <a:tcPr marL="137160" marR="137160" marT="64008" marB="64008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$ 3,000 to $ 7,000</a:t>
                      </a:r>
                      <a:endParaRPr lang="en-US" sz="1400" dirty="0">
                        <a:effectLst/>
                      </a:endParaRPr>
                    </a:p>
                  </a:txBody>
                  <a:tcPr marL="137160" marR="137160" marT="64008" marB="64008"/>
                </a:tc>
                <a:extLst>
                  <a:ext uri="{0D108BD9-81ED-4DB2-BD59-A6C34878D82A}">
                    <a16:rowId xmlns:a16="http://schemas.microsoft.com/office/drawing/2014/main" val="944615520"/>
                  </a:ext>
                </a:extLst>
              </a:tr>
              <a:tr h="390664">
                <a:tc>
                  <a:txBody>
                    <a:bodyPr/>
                    <a:lstStyle/>
                    <a:p>
                      <a:pPr rtl="0" fontAlgn="t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Shipping &amp; Parts Registry</a:t>
                      </a:r>
                      <a:endParaRPr lang="en-US" sz="1400" dirty="0">
                        <a:effectLst/>
                      </a:endParaRPr>
                    </a:p>
                  </a:txBody>
                  <a:tcPr marL="137160" marR="137160" marT="64008" marB="64008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$ 1,000</a:t>
                      </a:r>
                      <a:endParaRPr lang="en-US" sz="1400" dirty="0">
                        <a:effectLst/>
                      </a:endParaRPr>
                    </a:p>
                  </a:txBody>
                  <a:tcPr marL="137160" marR="137160" marT="64008" marB="64008"/>
                </a:tc>
                <a:extLst>
                  <a:ext uri="{0D108BD9-81ED-4DB2-BD59-A6C34878D82A}">
                    <a16:rowId xmlns:a16="http://schemas.microsoft.com/office/drawing/2014/main" val="236068889"/>
                  </a:ext>
                </a:extLst>
              </a:tr>
              <a:tr h="390664">
                <a:tc>
                  <a:txBody>
                    <a:bodyPr/>
                    <a:lstStyle/>
                    <a:p>
                      <a:pPr rtl="0" fontAlgn="t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Equipment and Consumables</a:t>
                      </a:r>
                      <a:endParaRPr lang="en-US" sz="1400" dirty="0">
                        <a:effectLst/>
                      </a:endParaRPr>
                    </a:p>
                  </a:txBody>
                  <a:tcPr marL="137160" marR="137160" marT="64008" marB="64008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$ 2,000</a:t>
                      </a:r>
                      <a:endParaRPr lang="en-US" sz="1400" dirty="0">
                        <a:effectLst/>
                      </a:endParaRPr>
                    </a:p>
                  </a:txBody>
                  <a:tcPr marL="137160" marR="137160" marT="64008" marB="64008"/>
                </a:tc>
                <a:extLst>
                  <a:ext uri="{0D108BD9-81ED-4DB2-BD59-A6C34878D82A}">
                    <a16:rowId xmlns:a16="http://schemas.microsoft.com/office/drawing/2014/main" val="875843549"/>
                  </a:ext>
                </a:extLst>
              </a:tr>
              <a:tr h="390664">
                <a:tc>
                  <a:txBody>
                    <a:bodyPr/>
                    <a:lstStyle/>
                    <a:p>
                      <a:pPr rtl="0" fontAlgn="t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Safety and Compliance</a:t>
                      </a:r>
                      <a:endParaRPr lang="en-US" sz="1400" dirty="0">
                        <a:effectLst/>
                      </a:endParaRPr>
                    </a:p>
                  </a:txBody>
                  <a:tcPr marL="137160" marR="137160" marT="64008" marB="64008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$ 500</a:t>
                      </a:r>
                      <a:endParaRPr lang="en-US" sz="1400" dirty="0">
                        <a:effectLst/>
                      </a:endParaRPr>
                    </a:p>
                  </a:txBody>
                  <a:tcPr marL="137160" marR="137160" marT="64008" marB="64008"/>
                </a:tc>
                <a:extLst>
                  <a:ext uri="{0D108BD9-81ED-4DB2-BD59-A6C34878D82A}">
                    <a16:rowId xmlns:a16="http://schemas.microsoft.com/office/drawing/2014/main" val="838449002"/>
                  </a:ext>
                </a:extLst>
              </a:tr>
              <a:tr h="390664">
                <a:tc>
                  <a:txBody>
                    <a:bodyPr/>
                    <a:lstStyle/>
                    <a:p>
                      <a:pPr rtl="0" fontAlgn="t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Travel (Flights and Accommodation)</a:t>
                      </a:r>
                      <a:endParaRPr lang="en-US" sz="1400" dirty="0">
                        <a:effectLst/>
                      </a:endParaRPr>
                    </a:p>
                  </a:txBody>
                  <a:tcPr marL="137160" marR="137160" marT="64008" marB="64008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$ 1,000 to $ 1,500 per person</a:t>
                      </a:r>
                      <a:endParaRPr lang="it-IT" sz="1400">
                        <a:effectLst/>
                      </a:endParaRPr>
                    </a:p>
                  </a:txBody>
                  <a:tcPr marL="137160" marR="137160" marT="64008" marB="64008"/>
                </a:tc>
                <a:extLst>
                  <a:ext uri="{0D108BD9-81ED-4DB2-BD59-A6C34878D82A}">
                    <a16:rowId xmlns:a16="http://schemas.microsoft.com/office/drawing/2014/main" val="552788833"/>
                  </a:ext>
                </a:extLst>
              </a:tr>
              <a:tr h="390664">
                <a:tc>
                  <a:txBody>
                    <a:bodyPr/>
                    <a:lstStyle/>
                    <a:p>
                      <a:pPr rtl="0" fontAlgn="t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Visa and Documentation Fees</a:t>
                      </a:r>
                      <a:endParaRPr lang="en-US" sz="1400" dirty="0">
                        <a:effectLst/>
                      </a:endParaRPr>
                    </a:p>
                  </a:txBody>
                  <a:tcPr marL="137160" marR="137160" marT="64008" marB="64008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it-IT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$ 100 to $ 300 per person</a:t>
                      </a:r>
                      <a:endParaRPr lang="it-IT" sz="1400">
                        <a:effectLst/>
                      </a:endParaRPr>
                    </a:p>
                  </a:txBody>
                  <a:tcPr marL="137160" marR="137160" marT="64008" marB="64008"/>
                </a:tc>
                <a:extLst>
                  <a:ext uri="{0D108BD9-81ED-4DB2-BD59-A6C34878D82A}">
                    <a16:rowId xmlns:a16="http://schemas.microsoft.com/office/drawing/2014/main" val="3697621808"/>
                  </a:ext>
                </a:extLst>
              </a:tr>
              <a:tr h="390664">
                <a:tc>
                  <a:txBody>
                    <a:bodyPr/>
                    <a:lstStyle/>
                    <a:p>
                      <a:pPr rtl="0" fontAlgn="t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Food and Miscellany </a:t>
                      </a:r>
                      <a:endParaRPr lang="en-US" sz="1400" dirty="0">
                        <a:effectLst/>
                      </a:endParaRPr>
                    </a:p>
                  </a:txBody>
                  <a:tcPr marL="137160" marR="137160" marT="64008" marB="64008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$ 200 per person</a:t>
                      </a:r>
                      <a:endParaRPr lang="en-US" sz="1400" dirty="0">
                        <a:effectLst/>
                      </a:endParaRPr>
                    </a:p>
                  </a:txBody>
                  <a:tcPr marL="137160" marR="137160" marT="64008" marB="64008"/>
                </a:tc>
                <a:extLst>
                  <a:ext uri="{0D108BD9-81ED-4DB2-BD59-A6C34878D82A}">
                    <a16:rowId xmlns:a16="http://schemas.microsoft.com/office/drawing/2014/main" val="936393367"/>
                  </a:ext>
                </a:extLst>
              </a:tr>
              <a:tr h="390664">
                <a:tc>
                  <a:txBody>
                    <a:bodyPr/>
                    <a:lstStyle/>
                    <a:p>
                      <a:pPr rtl="0" fontAlgn="t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Presentation Materials (Posters, Wiki Domain, …)</a:t>
                      </a:r>
                      <a:endParaRPr lang="en-US" sz="1400" dirty="0">
                        <a:effectLst/>
                      </a:endParaRPr>
                    </a:p>
                  </a:txBody>
                  <a:tcPr marL="137160" marR="137160" marT="64008" marB="64008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$ 500</a:t>
                      </a:r>
                      <a:endParaRPr lang="en-US" sz="1400" dirty="0">
                        <a:effectLst/>
                      </a:endParaRPr>
                    </a:p>
                  </a:txBody>
                  <a:tcPr marL="137160" marR="137160" marT="64008" marB="64008"/>
                </a:tc>
                <a:extLst>
                  <a:ext uri="{0D108BD9-81ED-4DB2-BD59-A6C34878D82A}">
                    <a16:rowId xmlns:a16="http://schemas.microsoft.com/office/drawing/2014/main" val="2555520815"/>
                  </a:ext>
                </a:extLst>
              </a:tr>
              <a:tr h="390664">
                <a:tc>
                  <a:txBody>
                    <a:bodyPr/>
                    <a:lstStyle/>
                    <a:p>
                      <a:pPr rtl="0" fontAlgn="t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Outreach and Public Engagement </a:t>
                      </a:r>
                      <a:endParaRPr lang="en-US" sz="1400" dirty="0">
                        <a:effectLst/>
                      </a:endParaRPr>
                    </a:p>
                  </a:txBody>
                  <a:tcPr marL="137160" marR="137160" marT="64008" marB="64008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$ 500 to $ 1,500</a:t>
                      </a:r>
                      <a:endParaRPr lang="en-US" sz="1400" dirty="0">
                        <a:effectLst/>
                      </a:endParaRPr>
                    </a:p>
                  </a:txBody>
                  <a:tcPr marL="137160" marR="137160" marT="64008" marB="64008"/>
                </a:tc>
                <a:extLst>
                  <a:ext uri="{0D108BD9-81ED-4DB2-BD59-A6C34878D82A}">
                    <a16:rowId xmlns:a16="http://schemas.microsoft.com/office/drawing/2014/main" val="750875453"/>
                  </a:ext>
                </a:extLst>
              </a:tr>
              <a:tr h="390664">
                <a:tc>
                  <a:txBody>
                    <a:bodyPr/>
                    <a:lstStyle/>
                    <a:p>
                      <a:pPr rtl="0" fontAlgn="t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TOTAL ( Five Person Team)</a:t>
                      </a:r>
                      <a:endParaRPr lang="en-US" sz="1400" dirty="0">
                        <a:effectLst/>
                      </a:endParaRPr>
                    </a:p>
                  </a:txBody>
                  <a:tcPr marL="137160" marR="137160" marT="64008" marB="64008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$ 18,000 to $ 25,000</a:t>
                      </a:r>
                      <a:endParaRPr lang="en-US" sz="1400" dirty="0">
                        <a:effectLst/>
                      </a:endParaRPr>
                    </a:p>
                  </a:txBody>
                  <a:tcPr marL="137160" marR="137160" marT="64008" marB="64008"/>
                </a:tc>
                <a:extLst>
                  <a:ext uri="{0D108BD9-81ED-4DB2-BD59-A6C34878D82A}">
                    <a16:rowId xmlns:a16="http://schemas.microsoft.com/office/drawing/2014/main" val="3920845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5432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</p:grpSp>
      <p:sp>
        <p:nvSpPr>
          <p:cNvPr id="15" name="Hexagon 14">
            <a:extLst>
              <a:ext uri="{FF2B5EF4-FFF2-40B4-BE49-F238E27FC236}">
                <a16:creationId xmlns:a16="http://schemas.microsoft.com/office/drawing/2014/main" id="{2BB92C49-C949-B49E-8089-7B461F68AFFE}"/>
              </a:ext>
            </a:extLst>
          </p:cNvPr>
          <p:cNvSpPr/>
          <p:nvPr/>
        </p:nvSpPr>
        <p:spPr>
          <a:xfrm>
            <a:off x="4381483" y="1245854"/>
            <a:ext cx="1060976" cy="914171"/>
          </a:xfrm>
          <a:prstGeom prst="hexagon">
            <a:avLst>
              <a:gd name="adj" fmla="val 28900"/>
              <a:gd name="vf" fmla="val 11547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3600" dirty="0"/>
          </a:p>
        </p:txBody>
      </p:sp>
      <p:graphicFrame>
        <p:nvGraphicFramePr>
          <p:cNvPr id="14" name="Content Placeholder 3">
            <a:extLst>
              <a:ext uri="{FF2B5EF4-FFF2-40B4-BE49-F238E27FC236}">
                <a16:creationId xmlns:a16="http://schemas.microsoft.com/office/drawing/2014/main" id="{67A6DF1D-4D3E-E65E-C560-96CA4746B4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7086294"/>
              </p:ext>
            </p:extLst>
          </p:nvPr>
        </p:nvGraphicFramePr>
        <p:xfrm>
          <a:off x="1581150" y="0"/>
          <a:ext cx="90297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43428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547734C-458F-2A7D-2E05-AECA47D0E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5729" y="1764407"/>
            <a:ext cx="5760846" cy="23103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72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458988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EADCAF8-8823-4E89-8612-21029831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CA07B2-0819-4B62-9425-7A52BBDD7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A02BEE4-A5D4-40AF-882D-49D34B086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F5843EB-154F-4459-8954-BB1DF64BB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5905135-55D9-431B-8D5A-4C5C92B1F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B732812-A0BB-4324-B390-DFEF26C109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1FEC055-6F76-4E20-BC93-76C2F58EA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74CD21D-122E-4F3D-82AF-F4A37C278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A7FF51F-3820-41BE-8690-7E758ECFA7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gradFill>
              <a:gsLst>
                <a:gs pos="813">
                  <a:schemeClr val="bg1">
                    <a:alpha val="41000"/>
                  </a:schemeClr>
                </a:gs>
                <a:gs pos="20000">
                  <a:schemeClr val="accent5">
                    <a:lumMod val="85000"/>
                    <a:alpha val="56000"/>
                  </a:schemeClr>
                </a:gs>
                <a:gs pos="44000">
                  <a:schemeClr val="accent6">
                    <a:lumMod val="40000"/>
                    <a:lumOff val="60000"/>
                    <a:alpha val="57000"/>
                  </a:schemeClr>
                </a:gs>
                <a:gs pos="100000">
                  <a:schemeClr val="bg1">
                    <a:alpha val="59000"/>
                  </a:schemeClr>
                </a:gs>
                <a:gs pos="74000">
                  <a:schemeClr val="accent1">
                    <a:lumMod val="91000"/>
                    <a:lumOff val="9000"/>
                    <a:alpha val="34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5EAD889-EA4D-485F-BA9C-F6473A432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41D3242A-5E90-2C8E-CBF3-AC720B7D24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33906" y="2754863"/>
            <a:ext cx="6105194" cy="2031055"/>
          </a:xfrm>
        </p:spPr>
        <p:txBody>
          <a:bodyPr>
            <a:noAutofit/>
          </a:bodyPr>
          <a:lstStyle/>
          <a:p>
            <a:r>
              <a:rPr lang="en-US" sz="7200" dirty="0">
                <a:solidFill>
                  <a:schemeClr val="tx2"/>
                </a:solidFill>
                <a:latin typeface="+mn-lt"/>
              </a:rPr>
              <a:t>Next Steps and Team Formation</a:t>
            </a:r>
          </a:p>
        </p:txBody>
      </p:sp>
    </p:spTree>
    <p:extLst>
      <p:ext uri="{BB962C8B-B14F-4D97-AF65-F5344CB8AC3E}">
        <p14:creationId xmlns:p14="http://schemas.microsoft.com/office/powerpoint/2010/main" val="16022212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83A14A4-2732-52F1-4729-9DA9C052F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4800" b="1" dirty="0">
                <a:latin typeface="+mn-lt"/>
              </a:rPr>
              <a:t>Next Steps &amp; </a:t>
            </a:r>
            <a:br>
              <a:rPr lang="en-US" sz="4800" b="1" dirty="0">
                <a:latin typeface="+mn-lt"/>
              </a:rPr>
            </a:br>
            <a:r>
              <a:rPr lang="en-US" sz="4800" b="1" dirty="0">
                <a:latin typeface="+mn-lt"/>
              </a:rPr>
              <a:t>Team Formation</a:t>
            </a:r>
          </a:p>
        </p:txBody>
      </p:sp>
      <p:pic>
        <p:nvPicPr>
          <p:cNvPr id="10" name="Content Placeholder 9" descr="People at meeting">
            <a:extLst>
              <a:ext uri="{FF2B5EF4-FFF2-40B4-BE49-F238E27FC236}">
                <a16:creationId xmlns:a16="http://schemas.microsoft.com/office/drawing/2014/main" id="{80C28FFC-7D21-1885-73A5-8354B6213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2" r="32486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B1B22B98-E69E-B7F8-FC62-9ADA0FC51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3600" dirty="0"/>
              <a:t>Establish Team Roles</a:t>
            </a:r>
          </a:p>
          <a:p>
            <a:r>
              <a:rPr lang="en-US" sz="3600" dirty="0"/>
              <a:t>Recruit Members</a:t>
            </a:r>
          </a:p>
          <a:p>
            <a:r>
              <a:rPr lang="en-US" sz="3600" dirty="0"/>
              <a:t>Planning – Logistics &amp; Structure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6524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4C21BAE-6866-4C7A-A7EC-C1B2E572D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Light from open door">
            <a:extLst>
              <a:ext uri="{FF2B5EF4-FFF2-40B4-BE49-F238E27FC236}">
                <a16:creationId xmlns:a16="http://schemas.microsoft.com/office/drawing/2014/main" id="{E6DD3D82-D516-A5EA-7622-C763FA550F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1"/>
          <a:stretch/>
        </p:blipFill>
        <p:spPr>
          <a:xfrm>
            <a:off x="1" y="1"/>
            <a:ext cx="12192000" cy="6857999"/>
          </a:xfrm>
          <a:prstGeom prst="rect">
            <a:avLst/>
          </a:prstGeom>
        </p:spPr>
      </p:pic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7E7D0C94-08B4-48AE-8813-CC4D60294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3899" y="609600"/>
            <a:ext cx="5372101" cy="5513767"/>
          </a:xfrm>
          <a:custGeom>
            <a:avLst/>
            <a:gdLst>
              <a:gd name="connsiteX0" fmla="*/ 0 w 5372101"/>
              <a:gd name="connsiteY0" fmla="*/ 0 h 5513767"/>
              <a:gd name="connsiteX1" fmla="*/ 5372101 w 5372101"/>
              <a:gd name="connsiteY1" fmla="*/ 0 h 5513767"/>
              <a:gd name="connsiteX2" fmla="*/ 5372101 w 5372101"/>
              <a:gd name="connsiteY2" fmla="*/ 5513767 h 5513767"/>
              <a:gd name="connsiteX3" fmla="*/ 5363126 w 5372101"/>
              <a:gd name="connsiteY3" fmla="*/ 5512835 h 5513767"/>
              <a:gd name="connsiteX4" fmla="*/ 5316714 w 5372101"/>
              <a:gd name="connsiteY4" fmla="*/ 5491247 h 5513767"/>
              <a:gd name="connsiteX5" fmla="*/ 5198331 w 5372101"/>
              <a:gd name="connsiteY5" fmla="*/ 5470092 h 5513767"/>
              <a:gd name="connsiteX6" fmla="*/ 5150428 w 5372101"/>
              <a:gd name="connsiteY6" fmla="*/ 5472506 h 5513767"/>
              <a:gd name="connsiteX7" fmla="*/ 5085506 w 5372101"/>
              <a:gd name="connsiteY7" fmla="*/ 5468851 h 5513767"/>
              <a:gd name="connsiteX8" fmla="*/ 4968663 w 5372101"/>
              <a:gd name="connsiteY8" fmla="*/ 5470487 h 5513767"/>
              <a:gd name="connsiteX9" fmla="*/ 4815623 w 5372101"/>
              <a:gd name="connsiteY9" fmla="*/ 5458622 h 5513767"/>
              <a:gd name="connsiteX10" fmla="*/ 4716679 w 5372101"/>
              <a:gd name="connsiteY10" fmla="*/ 5405365 h 5513767"/>
              <a:gd name="connsiteX11" fmla="*/ 4704891 w 5372101"/>
              <a:gd name="connsiteY11" fmla="*/ 5411529 h 5513767"/>
              <a:gd name="connsiteX12" fmla="*/ 4630496 w 5372101"/>
              <a:gd name="connsiteY12" fmla="*/ 5396532 h 5513767"/>
              <a:gd name="connsiteX13" fmla="*/ 4506964 w 5372101"/>
              <a:gd name="connsiteY13" fmla="*/ 5396685 h 5513767"/>
              <a:gd name="connsiteX14" fmla="*/ 4427135 w 5372101"/>
              <a:gd name="connsiteY14" fmla="*/ 5358585 h 5513767"/>
              <a:gd name="connsiteX15" fmla="*/ 4028338 w 5372101"/>
              <a:gd name="connsiteY15" fmla="*/ 5313494 h 5513767"/>
              <a:gd name="connsiteX16" fmla="*/ 4015367 w 5372101"/>
              <a:gd name="connsiteY16" fmla="*/ 5320766 h 5513767"/>
              <a:gd name="connsiteX17" fmla="*/ 4002837 w 5372101"/>
              <a:gd name="connsiteY17" fmla="*/ 5322294 h 5513767"/>
              <a:gd name="connsiteX18" fmla="*/ 3997650 w 5372101"/>
              <a:gd name="connsiteY18" fmla="*/ 5329513 h 5513767"/>
              <a:gd name="connsiteX19" fmla="*/ 3991991 w 5372101"/>
              <a:gd name="connsiteY19" fmla="*/ 5331908 h 5513767"/>
              <a:gd name="connsiteX20" fmla="*/ 3925210 w 5372101"/>
              <a:gd name="connsiteY20" fmla="*/ 5319395 h 5513767"/>
              <a:gd name="connsiteX21" fmla="*/ 3837014 w 5372101"/>
              <a:gd name="connsiteY21" fmla="*/ 5289023 h 5513767"/>
              <a:gd name="connsiteX22" fmla="*/ 3798765 w 5372101"/>
              <a:gd name="connsiteY22" fmla="*/ 5299431 h 5513767"/>
              <a:gd name="connsiteX23" fmla="*/ 3792144 w 5372101"/>
              <a:gd name="connsiteY23" fmla="*/ 5301616 h 5513767"/>
              <a:gd name="connsiteX24" fmla="*/ 3766249 w 5372101"/>
              <a:gd name="connsiteY24" fmla="*/ 5301869 h 5513767"/>
              <a:gd name="connsiteX25" fmla="*/ 3718651 w 5372101"/>
              <a:gd name="connsiteY25" fmla="*/ 5320541 h 5513767"/>
              <a:gd name="connsiteX26" fmla="*/ 3671207 w 5372101"/>
              <a:gd name="connsiteY26" fmla="*/ 5318046 h 5513767"/>
              <a:gd name="connsiteX27" fmla="*/ 3446863 w 5372101"/>
              <a:gd name="connsiteY27" fmla="*/ 5294348 h 5513767"/>
              <a:gd name="connsiteX28" fmla="*/ 3312000 w 5372101"/>
              <a:gd name="connsiteY28" fmla="*/ 5286923 h 5513767"/>
              <a:gd name="connsiteX29" fmla="*/ 3259756 w 5372101"/>
              <a:gd name="connsiteY29" fmla="*/ 5294712 h 5513767"/>
              <a:gd name="connsiteX30" fmla="*/ 3187481 w 5372101"/>
              <a:gd name="connsiteY30" fmla="*/ 5298457 h 5513767"/>
              <a:gd name="connsiteX31" fmla="*/ 3124115 w 5372101"/>
              <a:gd name="connsiteY31" fmla="*/ 5294626 h 5513767"/>
              <a:gd name="connsiteX32" fmla="*/ 3099907 w 5372101"/>
              <a:gd name="connsiteY32" fmla="*/ 5302443 h 5513767"/>
              <a:gd name="connsiteX33" fmla="*/ 3017494 w 5372101"/>
              <a:gd name="connsiteY33" fmla="*/ 5301439 h 5513767"/>
              <a:gd name="connsiteX34" fmla="*/ 3010848 w 5372101"/>
              <a:gd name="connsiteY34" fmla="*/ 5307225 h 5513767"/>
              <a:gd name="connsiteX35" fmla="*/ 2994286 w 5372101"/>
              <a:gd name="connsiteY35" fmla="*/ 5309060 h 5513767"/>
              <a:gd name="connsiteX36" fmla="*/ 2988160 w 5372101"/>
              <a:gd name="connsiteY36" fmla="*/ 5310041 h 5513767"/>
              <a:gd name="connsiteX37" fmla="*/ 2984260 w 5372101"/>
              <a:gd name="connsiteY37" fmla="*/ 5307528 h 5513767"/>
              <a:gd name="connsiteX38" fmla="*/ 2979127 w 5372101"/>
              <a:gd name="connsiteY38" fmla="*/ 5308389 h 5513767"/>
              <a:gd name="connsiteX39" fmla="*/ 2978660 w 5372101"/>
              <a:gd name="connsiteY39" fmla="*/ 5311563 h 5513767"/>
              <a:gd name="connsiteX40" fmla="*/ 2946326 w 5372101"/>
              <a:gd name="connsiteY40" fmla="*/ 5316745 h 5513767"/>
              <a:gd name="connsiteX41" fmla="*/ 2713134 w 5372101"/>
              <a:gd name="connsiteY41" fmla="*/ 5331381 h 5513767"/>
              <a:gd name="connsiteX42" fmla="*/ 2352072 w 5372101"/>
              <a:gd name="connsiteY42" fmla="*/ 5342761 h 5513767"/>
              <a:gd name="connsiteX43" fmla="*/ 2260922 w 5372101"/>
              <a:gd name="connsiteY43" fmla="*/ 5328122 h 5513767"/>
              <a:gd name="connsiteX44" fmla="*/ 2178497 w 5372101"/>
              <a:gd name="connsiteY44" fmla="*/ 5351065 h 5513767"/>
              <a:gd name="connsiteX45" fmla="*/ 2034408 w 5372101"/>
              <a:gd name="connsiteY45" fmla="*/ 5307958 h 5513767"/>
              <a:gd name="connsiteX46" fmla="*/ 1831505 w 5372101"/>
              <a:gd name="connsiteY46" fmla="*/ 5312691 h 5513767"/>
              <a:gd name="connsiteX47" fmla="*/ 1710387 w 5372101"/>
              <a:gd name="connsiteY47" fmla="*/ 5308705 h 5513767"/>
              <a:gd name="connsiteX48" fmla="*/ 1664816 w 5372101"/>
              <a:gd name="connsiteY48" fmla="*/ 5296479 h 5513767"/>
              <a:gd name="connsiteX49" fmla="*/ 1600883 w 5372101"/>
              <a:gd name="connsiteY49" fmla="*/ 5286607 h 5513767"/>
              <a:gd name="connsiteX50" fmla="*/ 1488397 w 5372101"/>
              <a:gd name="connsiteY50" fmla="*/ 5260898 h 5513767"/>
              <a:gd name="connsiteX51" fmla="*/ 1336670 w 5372101"/>
              <a:gd name="connsiteY51" fmla="*/ 5240770 h 5513767"/>
              <a:gd name="connsiteX52" fmla="*/ 1224297 w 5372101"/>
              <a:gd name="connsiteY52" fmla="*/ 5271845 h 5513767"/>
              <a:gd name="connsiteX53" fmla="*/ 1214830 w 5372101"/>
              <a:gd name="connsiteY53" fmla="*/ 5263450 h 5513767"/>
              <a:gd name="connsiteX54" fmla="*/ 1138181 w 5372101"/>
              <a:gd name="connsiteY54" fmla="*/ 5262590 h 5513767"/>
              <a:gd name="connsiteX55" fmla="*/ 943575 w 5372101"/>
              <a:gd name="connsiteY55" fmla="*/ 5290808 h 5513767"/>
              <a:gd name="connsiteX56" fmla="*/ 529813 w 5372101"/>
              <a:gd name="connsiteY56" fmla="*/ 5218555 h 5513767"/>
              <a:gd name="connsiteX57" fmla="*/ 519546 w 5372101"/>
              <a:gd name="connsiteY57" fmla="*/ 5208845 h 5513767"/>
              <a:gd name="connsiteX58" fmla="*/ 507906 w 5372101"/>
              <a:gd name="connsiteY58" fmla="*/ 5204779 h 5513767"/>
              <a:gd name="connsiteX59" fmla="*/ 505153 w 5372101"/>
              <a:gd name="connsiteY59" fmla="*/ 5196726 h 5513767"/>
              <a:gd name="connsiteX60" fmla="*/ 500429 w 5372101"/>
              <a:gd name="connsiteY60" fmla="*/ 5193241 h 5513767"/>
              <a:gd name="connsiteX61" fmla="*/ 431923 w 5372101"/>
              <a:gd name="connsiteY61" fmla="*/ 5191553 h 5513767"/>
              <a:gd name="connsiteX62" fmla="*/ 337115 w 5372101"/>
              <a:gd name="connsiteY62" fmla="*/ 5202714 h 5513767"/>
              <a:gd name="connsiteX63" fmla="*/ 303383 w 5372101"/>
              <a:gd name="connsiteY63" fmla="*/ 5184750 h 5513767"/>
              <a:gd name="connsiteX64" fmla="*/ 297664 w 5372101"/>
              <a:gd name="connsiteY64" fmla="*/ 5181269 h 5513767"/>
              <a:gd name="connsiteX65" fmla="*/ 272701 w 5372101"/>
              <a:gd name="connsiteY65" fmla="*/ 5175678 h 5513767"/>
              <a:gd name="connsiteX66" fmla="*/ 268242 w 5372101"/>
              <a:gd name="connsiteY66" fmla="*/ 5163678 h 5513767"/>
              <a:gd name="connsiteX67" fmla="*/ 232517 w 5372101"/>
              <a:gd name="connsiteY67" fmla="*/ 5147792 h 5513767"/>
              <a:gd name="connsiteX68" fmla="*/ 185851 w 5372101"/>
              <a:gd name="connsiteY68" fmla="*/ 5140408 h 5513767"/>
              <a:gd name="connsiteX69" fmla="*/ 20337 w 5372101"/>
              <a:gd name="connsiteY69" fmla="*/ 5113040 h 5513767"/>
              <a:gd name="connsiteX70" fmla="*/ 0 w 5372101"/>
              <a:gd name="connsiteY70" fmla="*/ 5112243 h 551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372101" h="5513767">
                <a:moveTo>
                  <a:pt x="0" y="0"/>
                </a:moveTo>
                <a:lnTo>
                  <a:pt x="5372101" y="0"/>
                </a:lnTo>
                <a:lnTo>
                  <a:pt x="5372101" y="5513767"/>
                </a:lnTo>
                <a:lnTo>
                  <a:pt x="5363126" y="5512835"/>
                </a:lnTo>
                <a:cubicBezTo>
                  <a:pt x="5345779" y="5509071"/>
                  <a:pt x="5329767" y="5502649"/>
                  <a:pt x="5316714" y="5491247"/>
                </a:cubicBezTo>
                <a:cubicBezTo>
                  <a:pt x="5295689" y="5478131"/>
                  <a:pt x="5219502" y="5459909"/>
                  <a:pt x="5198331" y="5470092"/>
                </a:cubicBezTo>
                <a:cubicBezTo>
                  <a:pt x="5181052" y="5469102"/>
                  <a:pt x="5165047" y="5459569"/>
                  <a:pt x="5150428" y="5472506"/>
                </a:cubicBezTo>
                <a:cubicBezTo>
                  <a:pt x="5129562" y="5487248"/>
                  <a:pt x="5088050" y="5445894"/>
                  <a:pt x="5085506" y="5468851"/>
                </a:cubicBezTo>
                <a:cubicBezTo>
                  <a:pt x="5055692" y="5440170"/>
                  <a:pt x="5006122" y="5469577"/>
                  <a:pt x="4968663" y="5470487"/>
                </a:cubicBezTo>
                <a:cubicBezTo>
                  <a:pt x="4947085" y="5444049"/>
                  <a:pt x="4889767" y="5472037"/>
                  <a:pt x="4815623" y="5458622"/>
                </a:cubicBezTo>
                <a:cubicBezTo>
                  <a:pt x="4792418" y="5428488"/>
                  <a:pt x="4765548" y="5449887"/>
                  <a:pt x="4716679" y="5405365"/>
                </a:cubicBezTo>
                <a:cubicBezTo>
                  <a:pt x="4713235" y="5407807"/>
                  <a:pt x="4709266" y="5409883"/>
                  <a:pt x="4704891" y="5411529"/>
                </a:cubicBezTo>
                <a:cubicBezTo>
                  <a:pt x="4679473" y="5421092"/>
                  <a:pt x="4646164" y="5414379"/>
                  <a:pt x="4630496" y="5396532"/>
                </a:cubicBezTo>
                <a:cubicBezTo>
                  <a:pt x="4590205" y="5365061"/>
                  <a:pt x="4548419" y="5412094"/>
                  <a:pt x="4506964" y="5396685"/>
                </a:cubicBezTo>
                <a:lnTo>
                  <a:pt x="4427135" y="5358585"/>
                </a:lnTo>
                <a:cubicBezTo>
                  <a:pt x="4319267" y="5308575"/>
                  <a:pt x="4152341" y="5340956"/>
                  <a:pt x="4028338" y="5313494"/>
                </a:cubicBezTo>
                <a:lnTo>
                  <a:pt x="4015367" y="5320766"/>
                </a:lnTo>
                <a:lnTo>
                  <a:pt x="4002837" y="5322294"/>
                </a:lnTo>
                <a:lnTo>
                  <a:pt x="3997650" y="5329513"/>
                </a:lnTo>
                <a:lnTo>
                  <a:pt x="3991991" y="5331908"/>
                </a:lnTo>
                <a:cubicBezTo>
                  <a:pt x="3969659" y="5338581"/>
                  <a:pt x="3978880" y="5316131"/>
                  <a:pt x="3925210" y="5319395"/>
                </a:cubicBezTo>
                <a:cubicBezTo>
                  <a:pt x="3947765" y="5277139"/>
                  <a:pt x="3837331" y="5338342"/>
                  <a:pt x="3837014" y="5289023"/>
                </a:cubicBezTo>
                <a:cubicBezTo>
                  <a:pt x="3824001" y="5291376"/>
                  <a:pt x="3811407" y="5295212"/>
                  <a:pt x="3798765" y="5299431"/>
                </a:cubicBezTo>
                <a:lnTo>
                  <a:pt x="3792144" y="5301616"/>
                </a:lnTo>
                <a:lnTo>
                  <a:pt x="3766249" y="5301869"/>
                </a:lnTo>
                <a:lnTo>
                  <a:pt x="3718651" y="5320541"/>
                </a:lnTo>
                <a:cubicBezTo>
                  <a:pt x="3703968" y="5321892"/>
                  <a:pt x="3688308" y="5321427"/>
                  <a:pt x="3671207" y="5318046"/>
                </a:cubicBezTo>
                <a:cubicBezTo>
                  <a:pt x="3616458" y="5288532"/>
                  <a:pt x="3514048" y="5333307"/>
                  <a:pt x="3446863" y="5294348"/>
                </a:cubicBezTo>
                <a:cubicBezTo>
                  <a:pt x="3420930" y="5283822"/>
                  <a:pt x="3333157" y="5274511"/>
                  <a:pt x="3312000" y="5286923"/>
                </a:cubicBezTo>
                <a:cubicBezTo>
                  <a:pt x="3292759" y="5287903"/>
                  <a:pt x="3273112" y="5280334"/>
                  <a:pt x="3259756" y="5294712"/>
                </a:cubicBezTo>
                <a:cubicBezTo>
                  <a:pt x="3239905" y="5311572"/>
                  <a:pt x="3185410" y="5275588"/>
                  <a:pt x="3187481" y="5298457"/>
                </a:cubicBezTo>
                <a:cubicBezTo>
                  <a:pt x="3168018" y="5286036"/>
                  <a:pt x="3146200" y="5288458"/>
                  <a:pt x="3124115" y="5294626"/>
                </a:cubicBezTo>
                <a:lnTo>
                  <a:pt x="3099907" y="5302443"/>
                </a:lnTo>
                <a:lnTo>
                  <a:pt x="3017494" y="5301439"/>
                </a:lnTo>
                <a:lnTo>
                  <a:pt x="3010848" y="5307225"/>
                </a:lnTo>
                <a:lnTo>
                  <a:pt x="2994286" y="5309060"/>
                </a:lnTo>
                <a:lnTo>
                  <a:pt x="2988160" y="5310041"/>
                </a:lnTo>
                <a:lnTo>
                  <a:pt x="2984260" y="5307528"/>
                </a:lnTo>
                <a:cubicBezTo>
                  <a:pt x="2981957" y="5306419"/>
                  <a:pt x="2980273" y="5306402"/>
                  <a:pt x="2979127" y="5308389"/>
                </a:cubicBezTo>
                <a:cubicBezTo>
                  <a:pt x="2978971" y="5309447"/>
                  <a:pt x="2978816" y="5310505"/>
                  <a:pt x="2978660" y="5311563"/>
                </a:cubicBezTo>
                <a:lnTo>
                  <a:pt x="2946326" y="5316745"/>
                </a:lnTo>
                <a:lnTo>
                  <a:pt x="2713134" y="5331381"/>
                </a:lnTo>
                <a:cubicBezTo>
                  <a:pt x="2610698" y="5372328"/>
                  <a:pt x="2466037" y="5325762"/>
                  <a:pt x="2352072" y="5342761"/>
                </a:cubicBezTo>
                <a:cubicBezTo>
                  <a:pt x="2293501" y="5293708"/>
                  <a:pt x="2324138" y="5338538"/>
                  <a:pt x="2260922" y="5328122"/>
                </a:cubicBezTo>
                <a:cubicBezTo>
                  <a:pt x="2275681" y="5372347"/>
                  <a:pt x="2185007" y="5301703"/>
                  <a:pt x="2178497" y="5351065"/>
                </a:cubicBezTo>
                <a:cubicBezTo>
                  <a:pt x="2133294" y="5337229"/>
                  <a:pt x="2097074" y="5300208"/>
                  <a:pt x="2034408" y="5307958"/>
                </a:cubicBezTo>
                <a:cubicBezTo>
                  <a:pt x="1981894" y="5332879"/>
                  <a:pt x="1896288" y="5279365"/>
                  <a:pt x="1831505" y="5312691"/>
                </a:cubicBezTo>
                <a:cubicBezTo>
                  <a:pt x="1807063" y="5321035"/>
                  <a:pt x="1727674" y="5322925"/>
                  <a:pt x="1710387" y="5308705"/>
                </a:cubicBezTo>
                <a:cubicBezTo>
                  <a:pt x="1693367" y="5306094"/>
                  <a:pt x="1674901" y="5312009"/>
                  <a:pt x="1664816" y="5296479"/>
                </a:cubicBezTo>
                <a:cubicBezTo>
                  <a:pt x="1649255" y="5277912"/>
                  <a:pt x="1596152" y="5309335"/>
                  <a:pt x="1600883" y="5286607"/>
                </a:cubicBezTo>
                <a:cubicBezTo>
                  <a:pt x="1563066" y="5308189"/>
                  <a:pt x="1524339" y="5269513"/>
                  <a:pt x="1488397" y="5260898"/>
                </a:cubicBezTo>
                <a:cubicBezTo>
                  <a:pt x="1459246" y="5282011"/>
                  <a:pt x="1412580" y="5243108"/>
                  <a:pt x="1336670" y="5240770"/>
                </a:cubicBezTo>
                <a:cubicBezTo>
                  <a:pt x="1304792" y="5265122"/>
                  <a:pt x="1285508" y="5238878"/>
                  <a:pt x="1224297" y="5271845"/>
                </a:cubicBezTo>
                <a:cubicBezTo>
                  <a:pt x="1221731" y="5268771"/>
                  <a:pt x="1218543" y="5265944"/>
                  <a:pt x="1214830" y="5263450"/>
                </a:cubicBezTo>
                <a:cubicBezTo>
                  <a:pt x="1193241" y="5248952"/>
                  <a:pt x="1158925" y="5248567"/>
                  <a:pt x="1138181" y="5262590"/>
                </a:cubicBezTo>
                <a:lnTo>
                  <a:pt x="943575" y="5290808"/>
                </a:lnTo>
                <a:cubicBezTo>
                  <a:pt x="823587" y="5316899"/>
                  <a:pt x="658340" y="5217603"/>
                  <a:pt x="529813" y="5218555"/>
                </a:cubicBezTo>
                <a:lnTo>
                  <a:pt x="519546" y="5208845"/>
                </a:lnTo>
                <a:lnTo>
                  <a:pt x="507906" y="5204779"/>
                </a:lnTo>
                <a:lnTo>
                  <a:pt x="505153" y="5196726"/>
                </a:lnTo>
                <a:lnTo>
                  <a:pt x="500429" y="5193241"/>
                </a:lnTo>
                <a:cubicBezTo>
                  <a:pt x="480923" y="5182176"/>
                  <a:pt x="482807" y="5205793"/>
                  <a:pt x="431923" y="5191553"/>
                </a:cubicBezTo>
                <a:cubicBezTo>
                  <a:pt x="440499" y="5237077"/>
                  <a:pt x="352872" y="5155083"/>
                  <a:pt x="337115" y="5202714"/>
                </a:cubicBezTo>
                <a:cubicBezTo>
                  <a:pt x="325265" y="5197752"/>
                  <a:pt x="314288" y="5191441"/>
                  <a:pt x="303383" y="5184750"/>
                </a:cubicBezTo>
                <a:lnTo>
                  <a:pt x="297664" y="5181269"/>
                </a:lnTo>
                <a:lnTo>
                  <a:pt x="272701" y="5175678"/>
                </a:lnTo>
                <a:lnTo>
                  <a:pt x="268242" y="5163678"/>
                </a:lnTo>
                <a:lnTo>
                  <a:pt x="232517" y="5147792"/>
                </a:lnTo>
                <a:cubicBezTo>
                  <a:pt x="218741" y="5143453"/>
                  <a:pt x="203450" y="5140668"/>
                  <a:pt x="185851" y="5140408"/>
                </a:cubicBezTo>
                <a:cubicBezTo>
                  <a:pt x="139207" y="5153337"/>
                  <a:pt x="79723" y="5120316"/>
                  <a:pt x="20337" y="5113040"/>
                </a:cubicBezTo>
                <a:lnTo>
                  <a:pt x="0" y="5112243"/>
                </a:lnTo>
                <a:close/>
              </a:path>
            </a:pathLst>
          </a:custGeom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7871F8-65A3-DABA-C0A7-9F100F9A8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809" y="1071350"/>
            <a:ext cx="4775162" cy="1339382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+mn-lt"/>
              </a:rPr>
              <a:t>Questions Later?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F0C518C2-0AA4-470C-87B9-9CBF428FB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64666" y="399531"/>
            <a:ext cx="1707751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6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21071-6697-3C24-E4B6-B55CE3BE7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9319" y="2547257"/>
            <a:ext cx="4458446" cy="310974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Email: goadd@newmanu.edu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EE93EF-3B45-B8E5-0691-95F2ED8960F1}"/>
              </a:ext>
            </a:extLst>
          </p:cNvPr>
          <p:cNvSpPr txBox="1"/>
          <p:nvPr/>
        </p:nvSpPr>
        <p:spPr>
          <a:xfrm>
            <a:off x="7099301" y="6304003"/>
            <a:ext cx="509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kg learning, 2025</a:t>
            </a:r>
          </a:p>
        </p:txBody>
      </p:sp>
    </p:spTree>
    <p:extLst>
      <p:ext uri="{BB962C8B-B14F-4D97-AF65-F5344CB8AC3E}">
        <p14:creationId xmlns:p14="http://schemas.microsoft.com/office/powerpoint/2010/main" val="727049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1694</TotalTime>
  <Words>1073</Words>
  <Application>Microsoft Office PowerPoint</Application>
  <PresentationFormat>Widescreen</PresentationFormat>
  <Paragraphs>292</Paragraphs>
  <Slides>40</Slides>
  <Notes>40</Notes>
  <HiddenSlides>35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Aptos</vt:lpstr>
      <vt:lpstr>Arial</vt:lpstr>
      <vt:lpstr>Calibri</vt:lpstr>
      <vt:lpstr>Calibri Light</vt:lpstr>
      <vt:lpstr>Office 2013 - 2022 Theme</vt:lpstr>
      <vt:lpstr>Organizational Meeting</vt:lpstr>
      <vt:lpstr>PowerPoint Presentation</vt:lpstr>
      <vt:lpstr>PowerPoint Presentation</vt:lpstr>
      <vt:lpstr>PowerPoint Presentation</vt:lpstr>
      <vt:lpstr>PowerPoint Presentation</vt:lpstr>
      <vt:lpstr>Agenda</vt:lpstr>
      <vt:lpstr>Introduction to iGEM</vt:lpstr>
      <vt:lpstr>What is iGEM</vt:lpstr>
      <vt:lpstr>PowerPoint Presentation</vt:lpstr>
      <vt:lpstr>Who Can Participate?</vt:lpstr>
      <vt:lpstr>PowerPoint Presentation</vt:lpstr>
      <vt:lpstr>World-Wide</vt:lpstr>
      <vt:lpstr>Key Components</vt:lpstr>
      <vt:lpstr>Key Components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Deliverables</vt:lpstr>
      <vt:lpstr>Awards</vt:lpstr>
      <vt:lpstr>Interdisciplinary Collaboration</vt:lpstr>
      <vt:lpstr>PowerPoint Presentation</vt:lpstr>
      <vt:lpstr>Interdisciplinary Collaboration </vt:lpstr>
      <vt:lpstr>Art in iGEM</vt:lpstr>
      <vt:lpstr>Art in iGEM</vt:lpstr>
      <vt:lpstr>Human Practices and Social Engagement</vt:lpstr>
      <vt:lpstr>Design and Entrepreneurship</vt:lpstr>
      <vt:lpstr>Collaboration</vt:lpstr>
      <vt:lpstr>Timeline and Commitment</vt:lpstr>
      <vt:lpstr>Roadmap to Success – Spring 2025</vt:lpstr>
      <vt:lpstr>Roadmap to Success – Fall 2025/Spring 2026</vt:lpstr>
      <vt:lpstr>Roadmap to Success – Summer/Fall 2026</vt:lpstr>
      <vt:lpstr>Time Commitment</vt:lpstr>
      <vt:lpstr>Sample Budget</vt:lpstr>
      <vt:lpstr>PowerPoint Presentation</vt:lpstr>
      <vt:lpstr>Q&amp;A</vt:lpstr>
      <vt:lpstr>Next Steps and Team Formation</vt:lpstr>
      <vt:lpstr>Next Steps &amp;  Team Formation</vt:lpstr>
      <vt:lpstr>Questions Later?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Goad, Kate</dc:creator>
  <cp:lastModifiedBy>Goad, Kate</cp:lastModifiedBy>
  <cp:revision>8</cp:revision>
  <dcterms:created xsi:type="dcterms:W3CDTF">2025-03-21T18:15:37Z</dcterms:created>
  <dcterms:modified xsi:type="dcterms:W3CDTF">2025-03-25T02:44:56Z</dcterms:modified>
</cp:coreProperties>
</file>